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6.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_rels/presentation.xml.rels" ContentType="application/vnd.openxmlformats-package.relationships+xml"/>
  <Override PartName="/ppt/media/image23.jpeg" ContentType="image/jpeg"/>
  <Override PartName="/ppt/media/image21.jpeg" ContentType="image/jpeg"/>
  <Override PartName="/ppt/media/image18.jpeg" ContentType="image/jpeg"/>
  <Override PartName="/ppt/media/image22.jpeg" ContentType="image/jpeg"/>
  <Override PartName="/ppt/media/image6.png" ContentType="image/png"/>
  <Override PartName="/ppt/media/image14.jpeg" ContentType="image/jpeg"/>
  <Override PartName="/ppt/media/image2.png" ContentType="image/png"/>
  <Override PartName="/ppt/media/image8.png" ContentType="image/png"/>
  <Override PartName="/ppt/media/image4.png" ContentType="image/png"/>
  <Override PartName="/ppt/media/image11.jpeg" ContentType="image/jpeg"/>
  <Override PartName="/ppt/media/image24.jpeg" ContentType="image/jpeg"/>
  <Override PartName="/ppt/media/image25.png" ContentType="image/png"/>
  <Override PartName="/ppt/media/image5.png" ContentType="image/png"/>
  <Override PartName="/ppt/media/image1.jpeg" ContentType="image/jpeg"/>
  <Override PartName="/ppt/media/image16.jpeg" ContentType="image/jpeg"/>
  <Override PartName="/ppt/media/image10.jpeg" ContentType="image/jpeg"/>
  <Override PartName="/ppt/media/image9.jpeg" ContentType="image/jpeg"/>
  <Override PartName="/ppt/media/media7.m4a" ContentType="application/vnd.sun.star.media"/>
  <Override PartName="/ppt/media/image12.jpeg" ContentType="image/jpeg"/>
  <Override PartName="/ppt/media/image13.jpeg" ContentType="image/jpeg"/>
  <Override PartName="/ppt/media/image15.jpeg" ContentType="image/jpeg"/>
  <Override PartName="/ppt/media/image17.png" ContentType="image/png"/>
  <Override PartName="/ppt/media/image3.png" ContentType="image/png"/>
  <Override PartName="/ppt/media/image19.jpeg" ContentType="image/jpeg"/>
  <Override PartName="/ppt/media/image20.jpeg" ContentType="image/jpeg"/>
  <Override PartName="/ppt/notesSlides/_rels/notesSlide14.xml.rels" ContentType="application/vnd.openxmlformats-package.relationships+xml"/>
  <Override PartName="/ppt/notesSlides/notesSlide14.xml" ContentType="application/vnd.openxmlformats-officedocument.presentationml.notesSlide+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30470C2-A297-4078-AF28-2B859DBD96B5}"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380880" y="685800"/>
            <a:ext cx="6094440" cy="3427560"/>
          </a:xfrm>
          <a:prstGeom prst="rect">
            <a:avLst/>
          </a:prstGeom>
        </p:spPr>
      </p:sp>
      <p:sp>
        <p:nvSpPr>
          <p:cNvPr id="145" name="PlaceHolder 2"/>
          <p:cNvSpPr>
            <a:spLocks noGrp="1"/>
          </p:cNvSpPr>
          <p:nvPr>
            <p:ph type="body"/>
          </p:nvPr>
        </p:nvSpPr>
        <p:spPr>
          <a:xfrm>
            <a:off x="914400" y="4343400"/>
            <a:ext cx="5027760" cy="4113360"/>
          </a:xfrm>
          <a:prstGeom prst="rect">
            <a:avLst/>
          </a:prstGeom>
        </p:spPr>
        <p:txBody>
          <a:bodyPr lIns="90000" rIns="90000" tIns="45000" bIns="45000">
            <a:noAutofit/>
          </a:bodyPr>
          <a:p>
            <a:pPr marL="216000" indent="-214920">
              <a:lnSpc>
                <a:spcPct val="100000"/>
              </a:lnSpc>
            </a:pPr>
            <a:r>
              <a:rPr b="0" lang="en-IN" sz="2000" spc="-1" strike="noStrike">
                <a:latin typeface="Arial"/>
              </a:rPr>
              <a:t>S</a:t>
            </a:r>
            <a:endParaRPr b="0" lang="en-IN"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video" Target="../media/media7.m4a"/><Relationship Id="rId2" Type="http://schemas.microsoft.com/office/2007/relationships/media" Target="../media/media7.m4a"/><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884520" y="2119320"/>
            <a:ext cx="2579040" cy="2525760"/>
          </a:xfrm>
          <a:prstGeom prst="rect">
            <a:avLst/>
          </a:prstGeom>
          <a:noFill/>
          <a:ln w="12600">
            <a:noFill/>
          </a:ln>
        </p:spPr>
        <p:style>
          <a:lnRef idx="0"/>
          <a:fillRef idx="0"/>
          <a:effectRef idx="0"/>
          <a:fontRef idx="minor"/>
        </p:style>
        <p:txBody>
          <a:bodyPr lIns="45720" rIns="45720" tIns="45000" bIns="45000">
            <a:noAutofit/>
          </a:bodyPr>
          <a:p>
            <a:pPr algn="r">
              <a:lnSpc>
                <a:spcPct val="100000"/>
              </a:lnSpc>
            </a:pPr>
            <a:r>
              <a:rPr b="0" lang="en-IN" sz="3200" spc="-1" strike="noStrike">
                <a:solidFill>
                  <a:srgbClr val="ffc000"/>
                </a:solidFill>
                <a:latin typeface="Century Gothic"/>
                <a:ea typeface="DejaVu Sans"/>
              </a:rPr>
              <a:t>Army Institute of Technology Pune </a:t>
            </a:r>
            <a:endParaRPr b="0" lang="en-IN" sz="3200" spc="-1" strike="noStrike">
              <a:latin typeface="Arial"/>
            </a:endParaRPr>
          </a:p>
          <a:p>
            <a:pPr algn="r">
              <a:lnSpc>
                <a:spcPct val="100000"/>
              </a:lnSpc>
            </a:pPr>
            <a:r>
              <a:rPr b="0" lang="en-IN" sz="3200" spc="-1" strike="noStrike">
                <a:solidFill>
                  <a:srgbClr val="ffffff"/>
                </a:solidFill>
                <a:latin typeface="Century Gothic"/>
                <a:ea typeface="DejaVu Sans"/>
              </a:rPr>
              <a:t>Presents</a:t>
            </a:r>
            <a:endParaRPr b="0" lang="en-IN" sz="3200" spc="-1" strike="noStrike">
              <a:latin typeface="Arial"/>
            </a:endParaRPr>
          </a:p>
        </p:txBody>
      </p:sp>
      <p:pic>
        <p:nvPicPr>
          <p:cNvPr id="83" name="Picture 1" descr=""/>
          <p:cNvPicPr/>
          <p:nvPr/>
        </p:nvPicPr>
        <p:blipFill>
          <a:blip r:embed="rId1"/>
          <a:stretch/>
        </p:blipFill>
        <p:spPr>
          <a:xfrm>
            <a:off x="0" y="27720"/>
            <a:ext cx="1897560" cy="2257560"/>
          </a:xfrm>
          <a:prstGeom prst="rect">
            <a:avLst/>
          </a:prstGeom>
          <a:ln>
            <a:noFill/>
          </a:ln>
        </p:spPr>
      </p:pic>
      <p:pic>
        <p:nvPicPr>
          <p:cNvPr id="84" name="Picture 4" descr=""/>
          <p:cNvPicPr/>
          <p:nvPr/>
        </p:nvPicPr>
        <p:blipFill>
          <a:blip r:embed="rId2"/>
          <a:stretch/>
        </p:blipFill>
        <p:spPr>
          <a:xfrm>
            <a:off x="3929400" y="-2520"/>
            <a:ext cx="8261280" cy="6859080"/>
          </a:xfrm>
          <a:prstGeom prst="rect">
            <a:avLst/>
          </a:prstGeom>
          <a:ln>
            <a:noFill/>
          </a:ln>
        </p:spPr>
      </p:pic>
      <p:pic>
        <p:nvPicPr>
          <p:cNvPr id="85" name="Picture 5" descr=""/>
          <p:cNvPicPr/>
          <p:nvPr/>
        </p:nvPicPr>
        <p:blipFill>
          <a:blip r:embed="rId3"/>
          <a:stretch/>
        </p:blipFill>
        <p:spPr>
          <a:xfrm>
            <a:off x="0" y="4778280"/>
            <a:ext cx="10191960" cy="1321560"/>
          </a:xfrm>
          <a:prstGeom prst="rect">
            <a:avLst/>
          </a:prstGeom>
          <a:ln>
            <a:noFill/>
          </a:ln>
        </p:spPr>
      </p:pic>
      <p:sp>
        <p:nvSpPr>
          <p:cNvPr id="86" name="CustomShape 2"/>
          <p:cNvSpPr/>
          <p:nvPr/>
        </p:nvSpPr>
        <p:spPr>
          <a:xfrm>
            <a:off x="733680" y="4355640"/>
            <a:ext cx="10756800" cy="1429920"/>
          </a:xfrm>
          <a:prstGeom prst="rect">
            <a:avLst/>
          </a:prstGeom>
          <a:noFill/>
          <a:ln w="12600">
            <a:noFill/>
          </a:ln>
          <a:effectLst>
            <a:outerShdw dist="37674" dir="8100000">
              <a:srgbClr val="ffffff">
                <a:alpha val="40000"/>
              </a:srgbClr>
            </a:outerShdw>
          </a:effectLst>
        </p:spPr>
        <p:style>
          <a:lnRef idx="0"/>
          <a:fillRef idx="0"/>
          <a:effectRef idx="0"/>
          <a:fontRef idx="minor"/>
        </p:style>
        <p:txBody>
          <a:bodyPr lIns="45720" rIns="45720" tIns="45000" bIns="45000" anchor="b">
            <a:noAutofit/>
          </a:bodyPr>
          <a:p>
            <a:pPr algn="ctr">
              <a:lnSpc>
                <a:spcPct val="100000"/>
              </a:lnSpc>
            </a:pPr>
            <a:r>
              <a:rPr b="1" lang="en-IN" sz="5400" spc="-1" strike="noStrike">
                <a:solidFill>
                  <a:srgbClr val="eaf7fa"/>
                </a:solidFill>
                <a:latin typeface="Coalition"/>
                <a:ea typeface="Coalition"/>
              </a:rPr>
              <a:t>PACE - 2020</a:t>
            </a:r>
            <a:r>
              <a:rPr b="1" lang="en-IN" sz="8800" spc="-1" strike="noStrike">
                <a:solidFill>
                  <a:srgbClr val="eaf7fa"/>
                </a:solidFill>
                <a:latin typeface="Coalition"/>
                <a:ea typeface="Coalition"/>
              </a:rPr>
              <a:t> </a:t>
            </a:r>
            <a:endParaRPr b="0" lang="en-IN" sz="8800" spc="-1" strike="noStrike">
              <a:latin typeface="Arial"/>
            </a:endParaRPr>
          </a:p>
        </p:txBody>
      </p:sp>
      <p:sp>
        <p:nvSpPr>
          <p:cNvPr id="87" name="CustomShape 3"/>
          <p:cNvSpPr/>
          <p:nvPr/>
        </p:nvSpPr>
        <p:spPr>
          <a:xfrm>
            <a:off x="6098760" y="5510160"/>
            <a:ext cx="3819960" cy="51588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0" lang="en-IN" sz="2800" spc="-1" strike="noStrike">
                <a:solidFill>
                  <a:srgbClr val="ffff00"/>
                </a:solidFill>
                <a:latin typeface="Century Gothic"/>
                <a:ea typeface="DejaVu Sans"/>
              </a:rPr>
              <a:t>RISE AS ONE</a:t>
            </a:r>
            <a:endParaRPr b="0" lang="en-IN" sz="2800" spc="-1" strike="noStrike">
              <a:latin typeface="Arial"/>
            </a:endParaRPr>
          </a:p>
        </p:txBody>
      </p:sp>
      <p:pic>
        <p:nvPicPr>
          <p:cNvPr id="88" name="Picture 16" descr=""/>
          <p:cNvPicPr/>
          <p:nvPr/>
        </p:nvPicPr>
        <p:blipFill>
          <a:blip r:embed="rId4"/>
          <a:stretch/>
        </p:blipFill>
        <p:spPr>
          <a:xfrm>
            <a:off x="10032120" y="206280"/>
            <a:ext cx="2158560" cy="1438560"/>
          </a:xfrm>
          <a:prstGeom prst="rect">
            <a:avLst/>
          </a:prstGeom>
          <a:ln w="126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0" y="0"/>
            <a:ext cx="3604320" cy="3293280"/>
          </a:xfrm>
          <a:prstGeom prst="rect">
            <a:avLst/>
          </a:prstGeom>
          <a:blipFill rotWithShape="0">
            <a:blip r:embed="rId1"/>
            <a:stretch>
              <a:fillRect/>
            </a:stretch>
          </a:blipFill>
          <a:ln>
            <a:noFill/>
          </a:ln>
        </p:spPr>
        <p:style>
          <a:lnRef idx="0"/>
          <a:fillRef idx="0"/>
          <a:effectRef idx="0"/>
          <a:fontRef idx="minor"/>
        </p:style>
      </p:sp>
      <p:sp>
        <p:nvSpPr>
          <p:cNvPr id="127" name="CustomShape 2"/>
          <p:cNvSpPr/>
          <p:nvPr/>
        </p:nvSpPr>
        <p:spPr>
          <a:xfrm>
            <a:off x="3605760" y="0"/>
            <a:ext cx="4081320" cy="3293280"/>
          </a:xfrm>
          <a:prstGeom prst="rect">
            <a:avLst/>
          </a:prstGeom>
          <a:blipFill rotWithShape="0">
            <a:blip r:embed="rId2"/>
            <a:stretch>
              <a:fillRect/>
            </a:stretch>
          </a:blipFill>
          <a:ln>
            <a:noFill/>
          </a:ln>
        </p:spPr>
        <p:style>
          <a:lnRef idx="0"/>
          <a:fillRef idx="0"/>
          <a:effectRef idx="0"/>
          <a:fontRef idx="minor"/>
        </p:style>
      </p:sp>
      <p:sp>
        <p:nvSpPr>
          <p:cNvPr id="128" name="CustomShape 3"/>
          <p:cNvSpPr/>
          <p:nvPr/>
        </p:nvSpPr>
        <p:spPr>
          <a:xfrm>
            <a:off x="8812440" y="3294720"/>
            <a:ext cx="3378240" cy="3561840"/>
          </a:xfrm>
          <a:prstGeom prst="rect">
            <a:avLst/>
          </a:prstGeom>
          <a:blipFill rotWithShape="0">
            <a:blip r:embed="rId3"/>
            <a:stretch>
              <a:fillRect/>
            </a:stretch>
          </a:blipFill>
          <a:ln>
            <a:noFill/>
          </a:ln>
        </p:spPr>
        <p:style>
          <a:lnRef idx="0"/>
          <a:fillRef idx="0"/>
          <a:effectRef idx="0"/>
          <a:fontRef idx="minor"/>
        </p:style>
      </p:sp>
      <p:sp>
        <p:nvSpPr>
          <p:cNvPr id="129" name="CustomShape 4"/>
          <p:cNvSpPr/>
          <p:nvPr/>
        </p:nvSpPr>
        <p:spPr>
          <a:xfrm>
            <a:off x="0" y="3294720"/>
            <a:ext cx="4026600" cy="3561840"/>
          </a:xfrm>
          <a:prstGeom prst="rect">
            <a:avLst/>
          </a:prstGeom>
          <a:blipFill rotWithShape="0">
            <a:blip r:embed="rId4"/>
            <a:stretch>
              <a:fillRect/>
            </a:stretch>
          </a:blipFill>
          <a:ln>
            <a:noFill/>
          </a:ln>
        </p:spPr>
        <p:style>
          <a:lnRef idx="0"/>
          <a:fillRef idx="0"/>
          <a:effectRef idx="0"/>
          <a:fontRef idx="minor"/>
        </p:style>
      </p:sp>
      <p:pic>
        <p:nvPicPr>
          <p:cNvPr id="130" name="Picture 4" descr=""/>
          <p:cNvPicPr/>
          <p:nvPr/>
        </p:nvPicPr>
        <p:blipFill>
          <a:blip r:embed="rId5"/>
          <a:stretch/>
        </p:blipFill>
        <p:spPr>
          <a:xfrm>
            <a:off x="4027320" y="3294720"/>
            <a:ext cx="4783680" cy="3561840"/>
          </a:xfrm>
          <a:prstGeom prst="rect">
            <a:avLst/>
          </a:prstGeom>
          <a:ln>
            <a:noFill/>
          </a:ln>
        </p:spPr>
      </p:pic>
      <p:pic>
        <p:nvPicPr>
          <p:cNvPr id="131" name="Picture 7" descr=""/>
          <p:cNvPicPr/>
          <p:nvPr/>
        </p:nvPicPr>
        <p:blipFill>
          <a:blip r:embed="rId6"/>
          <a:stretch/>
        </p:blipFill>
        <p:spPr>
          <a:xfrm>
            <a:off x="7688520" y="0"/>
            <a:ext cx="4502160" cy="3293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684360" y="137160"/>
            <a:ext cx="8533080" cy="1505520"/>
          </a:xfrm>
          <a:prstGeom prst="rect">
            <a:avLst/>
          </a:prstGeom>
          <a:noFill/>
          <a:ln>
            <a:noFill/>
          </a:ln>
        </p:spPr>
        <p:style>
          <a:lnRef idx="0"/>
          <a:fillRef idx="0"/>
          <a:effectRef idx="0"/>
          <a:fontRef idx="minor"/>
        </p:style>
        <p:txBody>
          <a:bodyPr lIns="90000" rIns="90000" tIns="45000" bIns="45000" anchor="ctr">
            <a:normAutofit fontScale="55000"/>
          </a:bodyPr>
          <a:p>
            <a:pPr>
              <a:lnSpc>
                <a:spcPct val="100000"/>
              </a:lnSpc>
            </a:pPr>
            <a:r>
              <a:rPr b="1" lang="en-IN" sz="7000" spc="-1" strike="noStrike" cap="all">
                <a:solidFill>
                  <a:srgbClr val="c62324"/>
                </a:solidFill>
                <a:latin typeface="Century Gothic"/>
                <a:ea typeface="DejaVu Sans"/>
              </a:rPr>
              <a:t>GRAND THIS TIME</a:t>
            </a:r>
            <a:endParaRPr b="0" lang="en-IN" sz="7000" spc="-1" strike="noStrike">
              <a:latin typeface="Arial"/>
            </a:endParaRPr>
          </a:p>
        </p:txBody>
      </p:sp>
      <p:sp>
        <p:nvSpPr>
          <p:cNvPr id="133" name="CustomShape 2"/>
          <p:cNvSpPr/>
          <p:nvPr/>
        </p:nvSpPr>
        <p:spPr>
          <a:xfrm>
            <a:off x="684360" y="1358280"/>
            <a:ext cx="10232280" cy="4349880"/>
          </a:xfrm>
          <a:prstGeom prst="rect">
            <a:avLst/>
          </a:prstGeom>
          <a:noFill/>
          <a:ln>
            <a:noFill/>
          </a:ln>
        </p:spPr>
        <p:style>
          <a:lnRef idx="0"/>
          <a:fillRef idx="0"/>
          <a:effectRef idx="0"/>
          <a:fontRef idx="minor"/>
        </p:style>
        <p:txBody>
          <a:bodyPr lIns="90000" rIns="90000" tIns="45000" bIns="45000" anchor="ctr">
            <a:noAutofit/>
          </a:bodyPr>
          <a:p>
            <a:pPr marL="285840" indent="-284400">
              <a:lnSpc>
                <a:spcPct val="100000"/>
              </a:lnSpc>
              <a:spcBef>
                <a:spcPts val="479"/>
              </a:spcBef>
              <a:spcAft>
                <a:spcPts val="601"/>
              </a:spcAft>
              <a:buClr>
                <a:srgbClr val="ffffff"/>
              </a:buClr>
              <a:buSzPct val="80000"/>
              <a:buFont typeface="Wingdings 3" charset="2"/>
              <a:buChar char=""/>
            </a:pPr>
            <a:r>
              <a:rPr b="1" lang="en-IN" sz="2400" spc="-26" strike="noStrike">
                <a:solidFill>
                  <a:srgbClr val="000000"/>
                </a:solidFill>
                <a:latin typeface="Century Gothic"/>
                <a:ea typeface="DejaVu Sans"/>
              </a:rPr>
              <a:t>Prizes Worth Rs 2 Lakh+</a:t>
            </a:r>
            <a:r>
              <a:rPr b="1" lang="en-IN" sz="2400" spc="86" strike="noStrike">
                <a:solidFill>
                  <a:srgbClr val="000000"/>
                </a:solidFill>
                <a:latin typeface="Century Gothic"/>
                <a:ea typeface="DejaVu Sans"/>
              </a:rPr>
              <a:t>.</a:t>
            </a:r>
            <a:endParaRPr b="0" lang="en-IN" sz="2400" spc="-1" strike="noStrike">
              <a:latin typeface="Arial"/>
            </a:endParaRPr>
          </a:p>
          <a:p>
            <a:pPr marL="285840" indent="-284400">
              <a:lnSpc>
                <a:spcPct val="100000"/>
              </a:lnSpc>
              <a:spcBef>
                <a:spcPts val="479"/>
              </a:spcBef>
              <a:spcAft>
                <a:spcPts val="601"/>
              </a:spcAft>
              <a:buClr>
                <a:srgbClr val="ffffff"/>
              </a:buClr>
              <a:buSzPct val="80000"/>
              <a:buFont typeface="Wingdings 3" charset="2"/>
              <a:buChar char=""/>
            </a:pPr>
            <a:r>
              <a:rPr b="1" lang="en-IN" sz="2400" spc="60" strike="noStrike">
                <a:solidFill>
                  <a:srgbClr val="000000"/>
                </a:solidFill>
                <a:latin typeface="Century Gothic"/>
                <a:ea typeface="DejaVu Sans"/>
              </a:rPr>
              <a:t>8</a:t>
            </a:r>
            <a:r>
              <a:rPr b="1" lang="en-IN" sz="2400" spc="-18" strike="noStrike">
                <a:solidFill>
                  <a:srgbClr val="000000"/>
                </a:solidFill>
                <a:latin typeface="Century Gothic"/>
                <a:ea typeface="DejaVu Sans"/>
              </a:rPr>
              <a:t> </a:t>
            </a:r>
            <a:r>
              <a:rPr b="1" lang="en-IN" sz="2400" spc="-77" strike="noStrike">
                <a:solidFill>
                  <a:srgbClr val="000000"/>
                </a:solidFill>
                <a:latin typeface="Century Gothic"/>
                <a:ea typeface="DejaVu Sans"/>
              </a:rPr>
              <a:t>KM</a:t>
            </a:r>
            <a:r>
              <a:rPr b="1" lang="en-IN" sz="2400" spc="-7" strike="noStrike">
                <a:solidFill>
                  <a:srgbClr val="000000"/>
                </a:solidFill>
                <a:latin typeface="Century Gothic"/>
                <a:ea typeface="DejaVu Sans"/>
              </a:rPr>
              <a:t> </a:t>
            </a:r>
            <a:r>
              <a:rPr b="1" lang="en-IN" sz="2400" spc="100" strike="noStrike">
                <a:solidFill>
                  <a:srgbClr val="000000"/>
                </a:solidFill>
                <a:latin typeface="Century Gothic"/>
                <a:ea typeface="DejaVu Sans"/>
              </a:rPr>
              <a:t>marathon</a:t>
            </a:r>
            <a:r>
              <a:rPr b="1" lang="en-IN" sz="2400" spc="-18" strike="noStrike">
                <a:solidFill>
                  <a:srgbClr val="000000"/>
                </a:solidFill>
                <a:latin typeface="Century Gothic"/>
                <a:ea typeface="DejaVu Sans"/>
              </a:rPr>
              <a:t> </a:t>
            </a:r>
            <a:r>
              <a:rPr b="1" lang="en-IN" sz="2400" spc="24" strike="noStrike">
                <a:solidFill>
                  <a:srgbClr val="000000"/>
                </a:solidFill>
                <a:latin typeface="Century Gothic"/>
                <a:ea typeface="DejaVu Sans"/>
              </a:rPr>
              <a:t>will</a:t>
            </a:r>
            <a:r>
              <a:rPr b="1" lang="en-IN" sz="2400" spc="-12" strike="noStrike">
                <a:solidFill>
                  <a:srgbClr val="000000"/>
                </a:solidFill>
                <a:latin typeface="Century Gothic"/>
                <a:ea typeface="DejaVu Sans"/>
              </a:rPr>
              <a:t> </a:t>
            </a:r>
            <a:r>
              <a:rPr b="1" lang="en-IN" sz="2400" spc="219" strike="noStrike">
                <a:solidFill>
                  <a:srgbClr val="000000"/>
                </a:solidFill>
                <a:latin typeface="Century Gothic"/>
                <a:ea typeface="DejaVu Sans"/>
              </a:rPr>
              <a:t>be</a:t>
            </a:r>
            <a:r>
              <a:rPr b="1" lang="en-IN" sz="2400" spc="-4" strike="noStrike">
                <a:solidFill>
                  <a:srgbClr val="000000"/>
                </a:solidFill>
                <a:latin typeface="Century Gothic"/>
                <a:ea typeface="DejaVu Sans"/>
              </a:rPr>
              <a:t> </a:t>
            </a:r>
            <a:r>
              <a:rPr b="1" lang="en-IN" sz="2400" spc="114" strike="noStrike">
                <a:solidFill>
                  <a:srgbClr val="000000"/>
                </a:solidFill>
                <a:latin typeface="Century Gothic"/>
                <a:ea typeface="DejaVu Sans"/>
              </a:rPr>
              <a:t>organized.</a:t>
            </a:r>
            <a:endParaRPr b="0" lang="en-IN" sz="2400" spc="-1" strike="noStrike">
              <a:latin typeface="Arial"/>
            </a:endParaRPr>
          </a:p>
          <a:p>
            <a:pPr marL="285840" indent="-284400">
              <a:lnSpc>
                <a:spcPct val="100000"/>
              </a:lnSpc>
              <a:spcBef>
                <a:spcPts val="479"/>
              </a:spcBef>
              <a:spcAft>
                <a:spcPts val="601"/>
              </a:spcAft>
              <a:buClr>
                <a:srgbClr val="ffffff"/>
              </a:buClr>
              <a:buSzPct val="80000"/>
              <a:buFont typeface="Wingdings 3" charset="2"/>
              <a:buChar char=""/>
            </a:pPr>
            <a:r>
              <a:rPr b="1" lang="en-IN" sz="2400" spc="94" strike="noStrike">
                <a:solidFill>
                  <a:srgbClr val="000000"/>
                </a:solidFill>
                <a:latin typeface="Century Gothic"/>
                <a:ea typeface="DejaVu Sans"/>
              </a:rPr>
              <a:t>29+</a:t>
            </a:r>
            <a:r>
              <a:rPr b="1" lang="en-IN" sz="2400" spc="-26" strike="noStrike">
                <a:solidFill>
                  <a:srgbClr val="000000"/>
                </a:solidFill>
                <a:latin typeface="Century Gothic"/>
                <a:ea typeface="DejaVu Sans"/>
              </a:rPr>
              <a:t> </a:t>
            </a:r>
            <a:r>
              <a:rPr b="1" lang="en-IN" sz="2400" spc="80" strike="noStrike">
                <a:solidFill>
                  <a:srgbClr val="000000"/>
                </a:solidFill>
                <a:latin typeface="Century Gothic"/>
                <a:ea typeface="DejaVu Sans"/>
              </a:rPr>
              <a:t>Events</a:t>
            </a:r>
            <a:r>
              <a:rPr b="1" lang="en-IN" sz="2400" spc="-12" strike="noStrike">
                <a:solidFill>
                  <a:srgbClr val="000000"/>
                </a:solidFill>
                <a:latin typeface="Century Gothic"/>
                <a:ea typeface="DejaVu Sans"/>
              </a:rPr>
              <a:t> </a:t>
            </a:r>
            <a:r>
              <a:rPr b="1" lang="en-IN" sz="2400" spc="21" strike="noStrike">
                <a:solidFill>
                  <a:srgbClr val="000000"/>
                </a:solidFill>
                <a:latin typeface="Century Gothic"/>
                <a:ea typeface="DejaVu Sans"/>
              </a:rPr>
              <a:t>will</a:t>
            </a:r>
            <a:r>
              <a:rPr b="1" lang="en-IN" sz="2400" spc="-4" strike="noStrike">
                <a:solidFill>
                  <a:srgbClr val="000000"/>
                </a:solidFill>
                <a:latin typeface="Century Gothic"/>
                <a:ea typeface="DejaVu Sans"/>
              </a:rPr>
              <a:t> </a:t>
            </a:r>
            <a:r>
              <a:rPr b="1" lang="en-IN" sz="2400" spc="211" strike="noStrike">
                <a:solidFill>
                  <a:srgbClr val="000000"/>
                </a:solidFill>
                <a:latin typeface="Century Gothic"/>
                <a:ea typeface="DejaVu Sans"/>
              </a:rPr>
              <a:t>be</a:t>
            </a:r>
            <a:r>
              <a:rPr b="1" lang="en-IN" sz="2400" spc="-1" strike="noStrike">
                <a:solidFill>
                  <a:srgbClr val="000000"/>
                </a:solidFill>
                <a:latin typeface="Century Gothic"/>
                <a:ea typeface="DejaVu Sans"/>
              </a:rPr>
              <a:t> </a:t>
            </a:r>
            <a:r>
              <a:rPr b="1" lang="en-IN" sz="2400" spc="126" strike="noStrike">
                <a:solidFill>
                  <a:srgbClr val="000000"/>
                </a:solidFill>
                <a:latin typeface="Century Gothic"/>
                <a:ea typeface="DejaVu Sans"/>
              </a:rPr>
              <a:t>organized</a:t>
            </a:r>
            <a:r>
              <a:rPr b="1" lang="en-IN" sz="2400" spc="-24" strike="noStrike">
                <a:solidFill>
                  <a:srgbClr val="000000"/>
                </a:solidFill>
                <a:latin typeface="Century Gothic"/>
                <a:ea typeface="DejaVu Sans"/>
              </a:rPr>
              <a:t> </a:t>
            </a:r>
            <a:r>
              <a:rPr b="1" lang="en-IN" sz="2400" spc="63" strike="noStrike">
                <a:solidFill>
                  <a:srgbClr val="000000"/>
                </a:solidFill>
                <a:latin typeface="Century Gothic"/>
                <a:ea typeface="DejaVu Sans"/>
              </a:rPr>
              <a:t>this</a:t>
            </a:r>
            <a:r>
              <a:rPr b="1" lang="en-IN" sz="2400" spc="-12" strike="noStrike">
                <a:solidFill>
                  <a:srgbClr val="000000"/>
                </a:solidFill>
                <a:latin typeface="Century Gothic"/>
                <a:ea typeface="DejaVu Sans"/>
              </a:rPr>
              <a:t> </a:t>
            </a:r>
            <a:r>
              <a:rPr b="1" lang="en-IN" sz="2400" spc="89" strike="noStrike">
                <a:solidFill>
                  <a:srgbClr val="000000"/>
                </a:solidFill>
                <a:latin typeface="Century Gothic"/>
                <a:ea typeface="DejaVu Sans"/>
              </a:rPr>
              <a:t>year.</a:t>
            </a:r>
            <a:endParaRPr b="0" lang="en-IN" sz="2400" spc="-1" strike="noStrike">
              <a:latin typeface="Arial"/>
            </a:endParaRPr>
          </a:p>
          <a:p>
            <a:pPr marL="285840" indent="-284400">
              <a:lnSpc>
                <a:spcPct val="100000"/>
              </a:lnSpc>
              <a:spcBef>
                <a:spcPts val="479"/>
              </a:spcBef>
              <a:spcAft>
                <a:spcPts val="601"/>
              </a:spcAft>
              <a:buClr>
                <a:srgbClr val="ffffff"/>
              </a:buClr>
              <a:buSzPct val="80000"/>
              <a:buFont typeface="Wingdings 3" charset="2"/>
              <a:buChar char=""/>
            </a:pPr>
            <a:r>
              <a:rPr b="1" lang="en-IN" sz="2400" spc="89" strike="noStrike">
                <a:solidFill>
                  <a:srgbClr val="000000"/>
                </a:solidFill>
                <a:latin typeface="Century Gothic"/>
                <a:ea typeface="DejaVu Sans"/>
              </a:rPr>
              <a:t>Football court renovated with new grass.</a:t>
            </a:r>
            <a:endParaRPr b="0" lang="en-IN" sz="2400" spc="-1" strike="noStrike">
              <a:latin typeface="Arial"/>
            </a:endParaRPr>
          </a:p>
          <a:p>
            <a:pPr marL="285840" indent="-284400">
              <a:lnSpc>
                <a:spcPct val="100000"/>
              </a:lnSpc>
              <a:spcBef>
                <a:spcPts val="479"/>
              </a:spcBef>
              <a:spcAft>
                <a:spcPts val="601"/>
              </a:spcAft>
              <a:buClr>
                <a:srgbClr val="ffffff"/>
              </a:buClr>
              <a:buSzPct val="80000"/>
              <a:buFont typeface="Wingdings 3" charset="2"/>
              <a:buChar char=""/>
            </a:pPr>
            <a:r>
              <a:rPr b="1" lang="en-IN" sz="2400" spc="89" strike="noStrike">
                <a:solidFill>
                  <a:srgbClr val="000000"/>
                </a:solidFill>
                <a:latin typeface="Century Gothic"/>
                <a:ea typeface="DejaVu Sans"/>
              </a:rPr>
              <a:t>Basketball courts, Squash courts and Lawn Tennis court renovated.</a:t>
            </a:r>
            <a:endParaRPr b="0" lang="en-IN" sz="2400" spc="-1" strike="noStrike">
              <a:latin typeface="Arial"/>
            </a:endParaRPr>
          </a:p>
          <a:p>
            <a:pPr>
              <a:lnSpc>
                <a:spcPct val="100000"/>
              </a:lnSpc>
              <a:spcBef>
                <a:spcPts val="400"/>
              </a:spcBef>
              <a:spcAft>
                <a:spcPts val="601"/>
              </a:spcAft>
            </a:pPr>
            <a:endParaRPr b="0" lang="en-IN" sz="2400" spc="-1" strike="noStrike">
              <a:latin typeface="Arial"/>
            </a:endParaRPr>
          </a:p>
          <a:p>
            <a:pPr>
              <a:lnSpc>
                <a:spcPct val="100000"/>
              </a:lnSpc>
              <a:spcBef>
                <a:spcPts val="400"/>
              </a:spcBef>
              <a:spcAft>
                <a:spcPts val="601"/>
              </a:spcAf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861480" y="63360"/>
            <a:ext cx="10514160" cy="87228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1" lang="en-IN" sz="2200" spc="55" strike="noStrike" cap="all">
                <a:solidFill>
                  <a:srgbClr val="c62324"/>
                </a:solidFill>
                <a:latin typeface="Century Gothic"/>
                <a:ea typeface="DejaVu Sans"/>
              </a:rPr>
              <a:t>Following</a:t>
            </a:r>
            <a:r>
              <a:rPr b="1" lang="en-IN" sz="2200" spc="63" strike="noStrike" cap="all">
                <a:solidFill>
                  <a:srgbClr val="c62324"/>
                </a:solidFill>
                <a:latin typeface="Century Gothic"/>
                <a:ea typeface="DejaVu Sans"/>
              </a:rPr>
              <a:t> </a:t>
            </a:r>
            <a:r>
              <a:rPr b="1" lang="en-IN" sz="2200" spc="180" strike="noStrike" cap="all">
                <a:solidFill>
                  <a:srgbClr val="c62324"/>
                </a:solidFill>
                <a:latin typeface="Century Gothic"/>
                <a:ea typeface="DejaVu Sans"/>
              </a:rPr>
              <a:t>are</a:t>
            </a:r>
            <a:r>
              <a:rPr b="1" lang="en-IN" sz="2200" spc="55" strike="noStrike" cap="all">
                <a:solidFill>
                  <a:srgbClr val="c62324"/>
                </a:solidFill>
                <a:latin typeface="Century Gothic"/>
                <a:ea typeface="DejaVu Sans"/>
              </a:rPr>
              <a:t> </a:t>
            </a:r>
            <a:r>
              <a:rPr b="1" lang="en-IN" sz="2200" spc="134" strike="noStrike" cap="all">
                <a:solidFill>
                  <a:srgbClr val="c62324"/>
                </a:solidFill>
                <a:latin typeface="Century Gothic"/>
                <a:ea typeface="DejaVu Sans"/>
              </a:rPr>
              <a:t>the</a:t>
            </a:r>
            <a:r>
              <a:rPr b="1" lang="en-IN" sz="2200" spc="41" strike="noStrike" cap="all">
                <a:solidFill>
                  <a:srgbClr val="c62324"/>
                </a:solidFill>
                <a:latin typeface="Century Gothic"/>
                <a:ea typeface="DejaVu Sans"/>
              </a:rPr>
              <a:t> </a:t>
            </a:r>
            <a:r>
              <a:rPr b="1" lang="en-IN" sz="2200" spc="134" strike="noStrike" cap="all">
                <a:solidFill>
                  <a:srgbClr val="c62324"/>
                </a:solidFill>
                <a:latin typeface="Century Gothic"/>
                <a:ea typeface="DejaVu Sans"/>
              </a:rPr>
              <a:t>detailed</a:t>
            </a:r>
            <a:r>
              <a:rPr b="1" lang="en-IN" sz="2200" spc="63" strike="noStrike" cap="all">
                <a:solidFill>
                  <a:srgbClr val="c62324"/>
                </a:solidFill>
                <a:latin typeface="Century Gothic"/>
                <a:ea typeface="DejaVu Sans"/>
              </a:rPr>
              <a:t> </a:t>
            </a:r>
            <a:r>
              <a:rPr b="1" lang="en-IN" sz="2200" spc="-1" strike="noStrike" cap="all">
                <a:solidFill>
                  <a:srgbClr val="c62324"/>
                </a:solidFill>
                <a:latin typeface="Century Gothic"/>
                <a:ea typeface="DejaVu Sans"/>
              </a:rPr>
              <a:t>list</a:t>
            </a:r>
            <a:r>
              <a:rPr b="1" lang="en-IN" sz="2200" spc="55" strike="noStrike" cap="all">
                <a:solidFill>
                  <a:srgbClr val="c62324"/>
                </a:solidFill>
                <a:latin typeface="Century Gothic"/>
                <a:ea typeface="DejaVu Sans"/>
              </a:rPr>
              <a:t> of</a:t>
            </a:r>
            <a:r>
              <a:rPr b="1" lang="en-IN" sz="2200" spc="43" strike="noStrike" cap="all">
                <a:solidFill>
                  <a:srgbClr val="c62324"/>
                </a:solidFill>
                <a:latin typeface="Century Gothic"/>
                <a:ea typeface="DejaVu Sans"/>
              </a:rPr>
              <a:t> </a:t>
            </a:r>
            <a:r>
              <a:rPr b="1" lang="en-IN" sz="2200" spc="80" strike="noStrike" cap="all">
                <a:solidFill>
                  <a:srgbClr val="c62324"/>
                </a:solidFill>
                <a:latin typeface="Century Gothic"/>
                <a:ea typeface="DejaVu Sans"/>
              </a:rPr>
              <a:t>prize</a:t>
            </a:r>
            <a:r>
              <a:rPr b="1" lang="en-IN" sz="2200" spc="49" strike="noStrike" cap="all">
                <a:solidFill>
                  <a:srgbClr val="c62324"/>
                </a:solidFill>
                <a:latin typeface="Century Gothic"/>
                <a:ea typeface="DejaVu Sans"/>
              </a:rPr>
              <a:t> </a:t>
            </a:r>
            <a:r>
              <a:rPr b="1" lang="en-IN" sz="2200" spc="180" strike="noStrike" cap="all">
                <a:solidFill>
                  <a:srgbClr val="c62324"/>
                </a:solidFill>
                <a:latin typeface="Century Gothic"/>
                <a:ea typeface="DejaVu Sans"/>
              </a:rPr>
              <a:t>money</a:t>
            </a:r>
            <a:r>
              <a:rPr b="1" lang="en-IN" sz="2200" spc="55" strike="noStrike" cap="all">
                <a:solidFill>
                  <a:srgbClr val="c62324"/>
                </a:solidFill>
                <a:latin typeface="Century Gothic"/>
                <a:ea typeface="DejaVu Sans"/>
              </a:rPr>
              <a:t> </a:t>
            </a:r>
            <a:r>
              <a:rPr b="1" lang="en-IN" sz="2200" spc="24" strike="noStrike" cap="all">
                <a:solidFill>
                  <a:srgbClr val="c62324"/>
                </a:solidFill>
                <a:latin typeface="Century Gothic"/>
                <a:ea typeface="DejaVu Sans"/>
              </a:rPr>
              <a:t>for</a:t>
            </a:r>
            <a:r>
              <a:rPr b="1" lang="en-IN" sz="2200" spc="55" strike="noStrike" cap="all">
                <a:solidFill>
                  <a:srgbClr val="c62324"/>
                </a:solidFill>
                <a:latin typeface="Century Gothic"/>
                <a:ea typeface="DejaVu Sans"/>
              </a:rPr>
              <a:t> </a:t>
            </a:r>
            <a:r>
              <a:rPr b="1" lang="en-IN" sz="2200" spc="21" strike="noStrike" cap="all">
                <a:solidFill>
                  <a:srgbClr val="c62324"/>
                </a:solidFill>
                <a:latin typeface="Century Gothic"/>
                <a:ea typeface="DejaVu Sans"/>
              </a:rPr>
              <a:t>PACE’20</a:t>
            </a:r>
            <a:r>
              <a:rPr b="1" lang="en-IN" sz="2200" spc="35" strike="noStrike" cap="all">
                <a:solidFill>
                  <a:srgbClr val="c62324"/>
                </a:solidFill>
                <a:latin typeface="Century Gothic"/>
                <a:ea typeface="DejaVu Sans"/>
              </a:rPr>
              <a:t> </a:t>
            </a:r>
            <a:r>
              <a:rPr b="1" lang="en-IN" sz="2200" spc="148" strike="noStrike" cap="all">
                <a:solidFill>
                  <a:srgbClr val="c62324"/>
                </a:solidFill>
                <a:latin typeface="Century Gothic"/>
                <a:ea typeface="DejaVu Sans"/>
              </a:rPr>
              <a:t>along</a:t>
            </a:r>
            <a:r>
              <a:rPr b="1" lang="en-IN" sz="2200" spc="69" strike="noStrike" cap="all">
                <a:solidFill>
                  <a:srgbClr val="c62324"/>
                </a:solidFill>
                <a:latin typeface="Century Gothic"/>
                <a:ea typeface="DejaVu Sans"/>
              </a:rPr>
              <a:t> </a:t>
            </a:r>
            <a:r>
              <a:rPr b="1" lang="en-IN" sz="2200" spc="49" strike="noStrike" cap="all">
                <a:solidFill>
                  <a:srgbClr val="c62324"/>
                </a:solidFill>
                <a:latin typeface="Century Gothic"/>
                <a:ea typeface="DejaVu Sans"/>
              </a:rPr>
              <a:t>with</a:t>
            </a:r>
            <a:r>
              <a:rPr b="1" lang="en-IN" sz="2200" spc="41" strike="noStrike" cap="all">
                <a:solidFill>
                  <a:srgbClr val="c62324"/>
                </a:solidFill>
                <a:latin typeface="Century Gothic"/>
                <a:ea typeface="DejaVu Sans"/>
              </a:rPr>
              <a:t> </a:t>
            </a:r>
            <a:r>
              <a:rPr b="1" lang="en-IN" sz="2200" spc="128" strike="noStrike" cap="all">
                <a:solidFill>
                  <a:srgbClr val="c62324"/>
                </a:solidFill>
                <a:latin typeface="Century Gothic"/>
                <a:ea typeface="DejaVu Sans"/>
              </a:rPr>
              <a:t>respective</a:t>
            </a:r>
            <a:r>
              <a:rPr b="1" lang="en-IN" sz="2200" spc="49" strike="noStrike" cap="all">
                <a:solidFill>
                  <a:srgbClr val="c62324"/>
                </a:solidFill>
                <a:latin typeface="Century Gothic"/>
                <a:ea typeface="DejaVu Sans"/>
              </a:rPr>
              <a:t> </a:t>
            </a:r>
            <a:r>
              <a:rPr b="1" lang="en-IN" sz="2200" spc="80" strike="noStrike" cap="all">
                <a:solidFill>
                  <a:srgbClr val="c62324"/>
                </a:solidFill>
                <a:latin typeface="Century Gothic"/>
                <a:ea typeface="DejaVu Sans"/>
              </a:rPr>
              <a:t>registration</a:t>
            </a:r>
            <a:r>
              <a:rPr b="1" lang="en-IN" sz="2200" spc="69" strike="noStrike" cap="all">
                <a:solidFill>
                  <a:srgbClr val="c62324"/>
                </a:solidFill>
                <a:latin typeface="Century Gothic"/>
                <a:ea typeface="DejaVu Sans"/>
              </a:rPr>
              <a:t> </a:t>
            </a:r>
            <a:r>
              <a:rPr b="1" lang="en-IN" sz="2200" spc="100" strike="noStrike" cap="all">
                <a:solidFill>
                  <a:srgbClr val="c62324"/>
                </a:solidFill>
                <a:latin typeface="Century Gothic"/>
                <a:ea typeface="DejaVu Sans"/>
              </a:rPr>
              <a:t>fees.</a:t>
            </a:r>
            <a:br/>
            <a:endParaRPr b="0" lang="en-IN" sz="2200" spc="-1" strike="noStrike">
              <a:latin typeface="Arial"/>
            </a:endParaRPr>
          </a:p>
        </p:txBody>
      </p:sp>
      <p:sp>
        <p:nvSpPr>
          <p:cNvPr id="135" name="CustomShape 2"/>
          <p:cNvSpPr/>
          <p:nvPr/>
        </p:nvSpPr>
        <p:spPr>
          <a:xfrm>
            <a:off x="9298080" y="3886200"/>
            <a:ext cx="381600" cy="375120"/>
          </a:xfrm>
          <a:custGeom>
            <a:avLst/>
            <a:gdLst/>
            <a:ahLst/>
            <a:rect l="l" t="t" r="r" b="b"/>
            <a:pathLst>
              <a:path w="382904" h="376554">
                <a:moveTo>
                  <a:pt x="7619" y="376428"/>
                </a:moveTo>
                <a:lnTo>
                  <a:pt x="4571" y="376428"/>
                </a:lnTo>
                <a:lnTo>
                  <a:pt x="0" y="371856"/>
                </a:lnTo>
                <a:lnTo>
                  <a:pt x="0" y="368806"/>
                </a:lnTo>
                <a:lnTo>
                  <a:pt x="1523" y="365760"/>
                </a:lnTo>
                <a:lnTo>
                  <a:pt x="367283" y="0"/>
                </a:lnTo>
                <a:lnTo>
                  <a:pt x="382523" y="0"/>
                </a:lnTo>
                <a:lnTo>
                  <a:pt x="9143" y="373380"/>
                </a:lnTo>
                <a:lnTo>
                  <a:pt x="7619" y="376428"/>
                </a:lnTo>
                <a:close/>
              </a:path>
            </a:pathLst>
          </a:custGeom>
          <a:solidFill>
            <a:srgbClr val="ffffff"/>
          </a:solidFill>
          <a:ln>
            <a:noFill/>
          </a:ln>
        </p:spPr>
        <p:style>
          <a:lnRef idx="0"/>
          <a:fillRef idx="0"/>
          <a:effectRef idx="0"/>
          <a:fontRef idx="minor"/>
        </p:style>
      </p:sp>
      <p:sp>
        <p:nvSpPr>
          <p:cNvPr id="136" name="CustomShape 3"/>
          <p:cNvSpPr/>
          <p:nvPr/>
        </p:nvSpPr>
        <p:spPr>
          <a:xfrm>
            <a:off x="320040" y="3886200"/>
            <a:ext cx="9043560" cy="2761560"/>
          </a:xfrm>
          <a:prstGeom prst="rect">
            <a:avLst/>
          </a:prstGeom>
          <a:blipFill rotWithShape="0">
            <a:blip r:embed="rId1"/>
            <a:stretch>
              <a:fillRect/>
            </a:stretch>
          </a:blipFill>
          <a:ln>
            <a:noFill/>
          </a:ln>
        </p:spPr>
        <p:style>
          <a:lnRef idx="0"/>
          <a:fillRef idx="0"/>
          <a:effectRef idx="0"/>
          <a:fontRef idx="minor"/>
        </p:style>
      </p:sp>
      <p:graphicFrame>
        <p:nvGraphicFramePr>
          <p:cNvPr id="137" name="Table 4"/>
          <p:cNvGraphicFramePr/>
          <p:nvPr/>
        </p:nvGraphicFramePr>
        <p:xfrm>
          <a:off x="402120" y="765720"/>
          <a:ext cx="11177640" cy="5751000"/>
        </p:xfrm>
        <a:graphic>
          <a:graphicData uri="http://schemas.openxmlformats.org/drawingml/2006/table">
            <a:tbl>
              <a:tblPr/>
              <a:tblGrid>
                <a:gridCol w="987120"/>
                <a:gridCol w="3186720"/>
                <a:gridCol w="1318320"/>
                <a:gridCol w="1931760"/>
                <a:gridCol w="1716120"/>
                <a:gridCol w="2037960"/>
              </a:tblGrid>
              <a:tr h="858600">
                <a:tc>
                  <a:txBody>
                    <a:bodyPr>
                      <a:noAutofit/>
                    </a:bodyPr>
                    <a:p>
                      <a:pPr>
                        <a:lnSpc>
                          <a:spcPct val="100000"/>
                        </a:lnSpc>
                        <a:spcBef>
                          <a:spcPts val="6"/>
                        </a:spcBef>
                      </a:pPr>
                      <a:endParaRPr b="0" lang="en-IN" sz="1800" spc="-1" strike="noStrike">
                        <a:latin typeface="Arial"/>
                      </a:endParaRPr>
                    </a:p>
                    <a:p>
                      <a:pPr marL="72360" algn="ctr">
                        <a:lnSpc>
                          <a:spcPct val="100000"/>
                        </a:lnSpc>
                      </a:pPr>
                      <a:r>
                        <a:rPr b="1" lang="en-IN" sz="1600" spc="-1" strike="noStrike">
                          <a:solidFill>
                            <a:srgbClr val="000000"/>
                          </a:solidFill>
                          <a:latin typeface="Century Gothic"/>
                        </a:rPr>
                        <a:t>Sr. </a:t>
                      </a:r>
                      <a:r>
                        <a:rPr b="1" lang="en-IN" sz="1600" spc="100" strike="noStrike">
                          <a:solidFill>
                            <a:srgbClr val="000000"/>
                          </a:solidFill>
                          <a:latin typeface="Century Gothic"/>
                        </a:rPr>
                        <a:t>No.</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algn="ctr">
                        <a:lnSpc>
                          <a:spcPct val="100000"/>
                        </a:lnSpc>
                        <a:spcBef>
                          <a:spcPts val="6"/>
                        </a:spcBef>
                      </a:pPr>
                      <a:endParaRPr b="0" lang="en-IN" sz="1800" spc="-1" strike="noStrike">
                        <a:latin typeface="Arial"/>
                      </a:endParaRPr>
                    </a:p>
                    <a:p>
                      <a:pPr marL="66600">
                        <a:lnSpc>
                          <a:spcPct val="100000"/>
                        </a:lnSpc>
                      </a:pPr>
                      <a:r>
                        <a:rPr b="1" lang="en-IN" sz="1600" spc="86" strike="noStrike">
                          <a:solidFill>
                            <a:srgbClr val="000000"/>
                          </a:solidFill>
                          <a:latin typeface="Century Gothic"/>
                        </a:rPr>
                        <a:t>Event</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285840" indent="-111600">
                        <a:lnSpc>
                          <a:spcPct val="109000"/>
                        </a:lnSpc>
                        <a:spcBef>
                          <a:spcPts val="1341"/>
                        </a:spcBef>
                      </a:pPr>
                      <a:r>
                        <a:rPr b="1" lang="en-IN" sz="1600" spc="114" strike="noStrike">
                          <a:solidFill>
                            <a:srgbClr val="000000"/>
                          </a:solidFill>
                          <a:latin typeface="Century Gothic"/>
                        </a:rPr>
                        <a:t>Reg.</a:t>
                      </a:r>
                      <a:r>
                        <a:rPr b="1" lang="en-IN" sz="1600" spc="-24" strike="noStrike">
                          <a:solidFill>
                            <a:srgbClr val="000000"/>
                          </a:solidFill>
                          <a:latin typeface="Century Gothic"/>
                        </a:rPr>
                        <a:t> </a:t>
                      </a:r>
                      <a:r>
                        <a:rPr b="1" lang="en-IN" sz="1600" spc="160" strike="noStrike">
                          <a:solidFill>
                            <a:srgbClr val="000000"/>
                          </a:solidFill>
                          <a:latin typeface="Century Gothic"/>
                        </a:rPr>
                        <a:t>Fee  </a:t>
                      </a:r>
                      <a:r>
                        <a:rPr b="1" lang="en-IN" sz="1600" spc="75" strike="noStrike">
                          <a:solidFill>
                            <a:srgbClr val="000000"/>
                          </a:solidFill>
                          <a:latin typeface="Century Gothic"/>
                        </a:rPr>
                        <a:t>(Boys)</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21000" indent="-355320">
                        <a:lnSpc>
                          <a:spcPct val="109000"/>
                        </a:lnSpc>
                        <a:spcBef>
                          <a:spcPts val="1341"/>
                        </a:spcBef>
                      </a:pPr>
                      <a:r>
                        <a:rPr b="1" lang="en-IN" sz="1600" spc="49" strike="noStrike">
                          <a:solidFill>
                            <a:srgbClr val="000000"/>
                          </a:solidFill>
                          <a:latin typeface="Century Gothic"/>
                        </a:rPr>
                        <a:t>Prize</a:t>
                      </a:r>
                      <a:r>
                        <a:rPr b="1" lang="en-IN" sz="1600" spc="-38" strike="noStrike">
                          <a:solidFill>
                            <a:srgbClr val="000000"/>
                          </a:solidFill>
                          <a:latin typeface="Century Gothic"/>
                        </a:rPr>
                        <a:t> </a:t>
                      </a:r>
                      <a:r>
                        <a:rPr b="1" lang="en-IN" sz="1600" spc="165" strike="noStrike">
                          <a:solidFill>
                            <a:srgbClr val="000000"/>
                          </a:solidFill>
                          <a:latin typeface="Century Gothic"/>
                        </a:rPr>
                        <a:t>Money  </a:t>
                      </a:r>
                      <a:r>
                        <a:rPr b="1" lang="en-IN" sz="1600" spc="29" strike="noStrike">
                          <a:solidFill>
                            <a:srgbClr val="000000"/>
                          </a:solidFill>
                          <a:latin typeface="Century Gothic"/>
                        </a:rPr>
                        <a:t>(Rs.)</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59720" indent="-125640">
                        <a:lnSpc>
                          <a:spcPct val="109000"/>
                        </a:lnSpc>
                        <a:spcBef>
                          <a:spcPts val="1341"/>
                        </a:spcBef>
                      </a:pPr>
                      <a:r>
                        <a:rPr b="1" lang="en-IN" sz="1600" spc="114" strike="noStrike">
                          <a:solidFill>
                            <a:srgbClr val="000000"/>
                          </a:solidFill>
                          <a:latin typeface="Century Gothic"/>
                        </a:rPr>
                        <a:t>Reg.</a:t>
                      </a:r>
                      <a:r>
                        <a:rPr b="1" lang="en-IN" sz="1600" spc="-24" strike="noStrike">
                          <a:solidFill>
                            <a:srgbClr val="000000"/>
                          </a:solidFill>
                          <a:latin typeface="Century Gothic"/>
                        </a:rPr>
                        <a:t> </a:t>
                      </a:r>
                      <a:r>
                        <a:rPr b="1" lang="en-IN" sz="1600" spc="160" strike="noStrike">
                          <a:solidFill>
                            <a:srgbClr val="000000"/>
                          </a:solidFill>
                          <a:latin typeface="Century Gothic"/>
                        </a:rPr>
                        <a:t>Fee  </a:t>
                      </a:r>
                      <a:r>
                        <a:rPr b="1" lang="en-IN" sz="1600" spc="41" strike="noStrike">
                          <a:solidFill>
                            <a:srgbClr val="000000"/>
                          </a:solidFill>
                          <a:latin typeface="Century Gothic"/>
                        </a:rPr>
                        <a:t>(Girls)</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xBody>
                    <a:bodyPr>
                      <a:noAutofit/>
                    </a:bodyPr>
                    <a:p>
                      <a:pPr marL="665640" indent="-355320">
                        <a:lnSpc>
                          <a:spcPct val="109000"/>
                        </a:lnSpc>
                        <a:spcBef>
                          <a:spcPts val="1341"/>
                        </a:spcBef>
                      </a:pPr>
                      <a:r>
                        <a:rPr b="1" lang="en-IN" sz="1600" spc="49" strike="noStrike">
                          <a:solidFill>
                            <a:srgbClr val="000000"/>
                          </a:solidFill>
                          <a:latin typeface="Century Gothic"/>
                        </a:rPr>
                        <a:t>Prize</a:t>
                      </a:r>
                      <a:r>
                        <a:rPr b="1" lang="en-IN" sz="1600" spc="-38" strike="noStrike">
                          <a:solidFill>
                            <a:srgbClr val="000000"/>
                          </a:solidFill>
                          <a:latin typeface="Century Gothic"/>
                        </a:rPr>
                        <a:t> </a:t>
                      </a:r>
                      <a:r>
                        <a:rPr b="1" lang="en-IN" sz="1600" spc="165" strike="noStrike">
                          <a:solidFill>
                            <a:srgbClr val="000000"/>
                          </a:solidFill>
                          <a:latin typeface="Century Gothic"/>
                        </a:rPr>
                        <a:t>Money  </a:t>
                      </a:r>
                      <a:r>
                        <a:rPr b="1" lang="en-IN" sz="1600" spc="29" strike="noStrike">
                          <a:solidFill>
                            <a:srgbClr val="000000"/>
                          </a:solidFill>
                          <a:latin typeface="Century Gothic"/>
                        </a:rPr>
                        <a:t>(Rs.)</a:t>
                      </a:r>
                      <a:endParaRPr b="0" lang="en-IN" sz="1600" spc="-1" strike="noStrike">
                        <a:latin typeface="Arial"/>
                      </a:endParaRPr>
                    </a:p>
                  </a:txBody>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r h="603000">
                <a:tc>
                  <a:txBody>
                    <a:bodyPr>
                      <a:noAutofit/>
                    </a:bodyPr>
                    <a:p>
                      <a:pPr marL="70560" algn="ctr">
                        <a:lnSpc>
                          <a:spcPct val="100000"/>
                        </a:lnSpc>
                        <a:spcBef>
                          <a:spcPts val="1290"/>
                        </a:spcBef>
                      </a:pPr>
                      <a:r>
                        <a:rPr b="1" lang="en-IN" sz="1600" spc="-1" strike="noStrike">
                          <a:solidFill>
                            <a:srgbClr val="000000"/>
                          </a:solidFill>
                          <a:latin typeface="Century Gothic"/>
                        </a:rPr>
                        <a:t>1</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nSpc>
                          <a:spcPct val="100000"/>
                        </a:lnSpc>
                        <a:spcBef>
                          <a:spcPts val="1290"/>
                        </a:spcBef>
                      </a:pPr>
                      <a:r>
                        <a:rPr b="1" lang="en-IN" sz="1600" spc="145" strike="noStrike">
                          <a:solidFill>
                            <a:srgbClr val="000000"/>
                          </a:solidFill>
                          <a:latin typeface="Century Gothic"/>
                        </a:rPr>
                        <a:t>Squash</a:t>
                      </a:r>
                      <a:r>
                        <a:rPr b="1" lang="en-IN" sz="1600" spc="9" strike="noStrike">
                          <a:solidFill>
                            <a:srgbClr val="000000"/>
                          </a:solidFill>
                          <a:latin typeface="Century Gothic"/>
                        </a:rPr>
                        <a:t> </a:t>
                      </a:r>
                      <a:r>
                        <a:rPr b="1" lang="en-IN" sz="1600" spc="80" strike="noStrike">
                          <a:solidFill>
                            <a:srgbClr val="000000"/>
                          </a:solidFill>
                          <a:latin typeface="Century Gothic"/>
                        </a:rPr>
                        <a:t>(Individual)</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840" algn="ctr">
                        <a:lnSpc>
                          <a:spcPct val="100000"/>
                        </a:lnSpc>
                        <a:spcBef>
                          <a:spcPts val="1290"/>
                        </a:spcBef>
                      </a:pPr>
                      <a:r>
                        <a:rPr b="1" lang="en-IN" sz="1600" spc="89" strike="noStrike">
                          <a:solidFill>
                            <a:srgbClr val="000000"/>
                          </a:solidFill>
                          <a:latin typeface="Century Gothic"/>
                        </a:rPr>
                        <a:t>300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529560" indent="20880">
                        <a:lnSpc>
                          <a:spcPct val="109000"/>
                        </a:lnSpc>
                        <a:spcBef>
                          <a:spcPts val="184"/>
                        </a:spcBef>
                      </a:pPr>
                      <a:r>
                        <a:rPr b="1" lang="en-IN" sz="1600" spc="35" strike="noStrike">
                          <a:solidFill>
                            <a:srgbClr val="000000"/>
                          </a:solidFill>
                          <a:latin typeface="Century Gothic"/>
                        </a:rPr>
                        <a:t>I-2000  </a:t>
                      </a:r>
                      <a:r>
                        <a:rPr b="1" lang="en-IN" sz="1600" spc="9" strike="noStrike">
                          <a:solidFill>
                            <a:srgbClr val="000000"/>
                          </a:solidFill>
                          <a:latin typeface="Century Gothic"/>
                        </a:rPr>
                        <a:t>II</a:t>
                      </a:r>
                      <a:r>
                        <a:rPr b="1" lang="en-IN" sz="1600" spc="-1" strike="noStrike">
                          <a:solidFill>
                            <a:srgbClr val="000000"/>
                          </a:solidFill>
                          <a:latin typeface="Century Gothic"/>
                        </a:rPr>
                        <a:t>-1</a:t>
                      </a:r>
                      <a:r>
                        <a:rPr b="1" lang="en-IN" sz="1600" spc="-4" strike="noStrike">
                          <a:solidFill>
                            <a:srgbClr val="000000"/>
                          </a:solidFill>
                          <a:latin typeface="Century Gothic"/>
                        </a:rPr>
                        <a:t>0</a:t>
                      </a:r>
                      <a:r>
                        <a:rPr b="1" lang="en-IN" sz="1600" spc="-1" strike="noStrike">
                          <a:solidFill>
                            <a:srgbClr val="000000"/>
                          </a:solidFill>
                          <a:latin typeface="Century Gothic"/>
                        </a:rPr>
                        <a:t>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1290"/>
                        </a:spcBef>
                      </a:pPr>
                      <a:r>
                        <a:rPr b="1" lang="en-IN" sz="1600" spc="-1"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xBody>
                    <a:bodyPr>
                      <a:noAutofit/>
                    </a:bodyPr>
                    <a:p>
                      <a:pPr>
                        <a:lnSpc>
                          <a:spcPct val="100000"/>
                        </a:lnSpc>
                      </a:pPr>
                      <a:endParaRPr b="0" lang="en-IN" sz="1800" spc="-1" strike="noStrike">
                        <a:latin typeface="Arial"/>
                      </a:endParaRPr>
                    </a:p>
                    <a:p>
                      <a:pPr>
                        <a:lnSpc>
                          <a:spcPct val="100000"/>
                        </a:lnSpc>
                      </a:pPr>
                      <a:r>
                        <a:rPr b="1" lang="en-IN" sz="1600" spc="-1" strike="noStrike">
                          <a:solidFill>
                            <a:srgbClr val="000000"/>
                          </a:solidFill>
                          <a:latin typeface="Century Gothic"/>
                        </a:rPr>
                        <a:t>     </a:t>
                      </a:r>
                      <a:r>
                        <a:rPr b="1" lang="en-IN" sz="1600" spc="-1" strike="noStrike">
                          <a:solidFill>
                            <a:srgbClr val="000000"/>
                          </a:solidFill>
                          <a:latin typeface="Century Gothic"/>
                        </a:rPr>
                        <a:t>DOR</a:t>
                      </a:r>
                      <a:endParaRPr b="0" lang="en-IN" sz="1600" spc="-1" strike="noStrike">
                        <a:latin typeface="Arial"/>
                      </a:endParaRPr>
                    </a:p>
                  </a:txBody>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r h="603000">
                <a:tc>
                  <a:txBody>
                    <a:bodyPr>
                      <a:noAutofit/>
                    </a:bodyPr>
                    <a:p>
                      <a:pPr marL="70560" algn="ctr">
                        <a:lnSpc>
                          <a:spcPct val="100000"/>
                        </a:lnSpc>
                        <a:spcBef>
                          <a:spcPts val="1281"/>
                        </a:spcBef>
                      </a:pPr>
                      <a:r>
                        <a:rPr b="1" lang="en-IN" sz="1600" spc="-1" strike="noStrike">
                          <a:solidFill>
                            <a:srgbClr val="000000"/>
                          </a:solidFill>
                          <a:latin typeface="Century Gothic"/>
                        </a:rPr>
                        <a:t>2</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9360">
                      <a:solidFill>
                        <a:srgbClr val="052f60"/>
                      </a:solidFill>
                    </a:lnB>
                    <a:noFill/>
                  </a:tcPr>
                </a:tc>
                <a:tc>
                  <a:txBody>
                    <a:bodyPr>
                      <a:noAutofit/>
                    </a:bodyPr>
                    <a:p>
                      <a:pPr marL="67320">
                        <a:lnSpc>
                          <a:spcPct val="100000"/>
                        </a:lnSpc>
                        <a:spcBef>
                          <a:spcPts val="1281"/>
                        </a:spcBef>
                      </a:pPr>
                      <a:r>
                        <a:rPr b="1" lang="en-IN" sz="1600" spc="145" strike="noStrike">
                          <a:solidFill>
                            <a:srgbClr val="000000"/>
                          </a:solidFill>
                          <a:latin typeface="Century Gothic"/>
                        </a:rPr>
                        <a:t>Squash</a:t>
                      </a:r>
                      <a:r>
                        <a:rPr b="1" lang="en-IN" sz="1600" spc="9" strike="noStrike">
                          <a:solidFill>
                            <a:srgbClr val="000000"/>
                          </a:solidFill>
                          <a:latin typeface="Century Gothic"/>
                        </a:rPr>
                        <a:t> </a:t>
                      </a:r>
                      <a:r>
                        <a:rPr b="1" lang="en-IN" sz="1600" spc="126" strike="noStrike">
                          <a:solidFill>
                            <a:srgbClr val="000000"/>
                          </a:solidFill>
                          <a:latin typeface="Century Gothic"/>
                        </a:rPr>
                        <a:t>(Team)</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9360">
                      <a:solidFill>
                        <a:srgbClr val="052f60"/>
                      </a:solidFill>
                    </a:lnB>
                    <a:noFill/>
                  </a:tcPr>
                </a:tc>
                <a:tc>
                  <a:txBody>
                    <a:bodyPr>
                      <a:noAutofit/>
                    </a:bodyPr>
                    <a:p>
                      <a:pPr marL="69840" algn="ctr">
                        <a:lnSpc>
                          <a:spcPct val="100000"/>
                        </a:lnSpc>
                        <a:spcBef>
                          <a:spcPts val="1281"/>
                        </a:spcBef>
                      </a:pPr>
                      <a:r>
                        <a:rPr b="1" lang="en-IN" sz="1600" spc="89" strike="noStrike">
                          <a:solidFill>
                            <a:srgbClr val="000000"/>
                          </a:solidFill>
                          <a:latin typeface="Century Gothic"/>
                        </a:rPr>
                        <a:t>600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9360">
                      <a:solidFill>
                        <a:srgbClr val="052f60"/>
                      </a:solidFill>
                    </a:lnB>
                    <a:noFill/>
                  </a:tcPr>
                </a:tc>
                <a:tc>
                  <a:txBody>
                    <a:bodyPr>
                      <a:noAutofit/>
                    </a:bodyPr>
                    <a:p>
                      <a:pPr marL="529560" indent="20880">
                        <a:lnSpc>
                          <a:spcPct val="109000"/>
                        </a:lnSpc>
                        <a:spcBef>
                          <a:spcPts val="176"/>
                        </a:spcBef>
                      </a:pPr>
                      <a:r>
                        <a:rPr b="1" lang="en-IN" sz="1600" spc="35" strike="noStrike">
                          <a:solidFill>
                            <a:srgbClr val="000000"/>
                          </a:solidFill>
                          <a:latin typeface="Century Gothic"/>
                        </a:rPr>
                        <a:t>I-4000 </a:t>
                      </a:r>
                      <a:r>
                        <a:rPr b="1" lang="en-IN" sz="1600" spc="9" strike="noStrike">
                          <a:solidFill>
                            <a:srgbClr val="000000"/>
                          </a:solidFill>
                          <a:latin typeface="Century Gothic"/>
                        </a:rPr>
                        <a:t>II</a:t>
                      </a:r>
                      <a:r>
                        <a:rPr b="1" lang="en-IN" sz="1600" spc="-1" strike="noStrike">
                          <a:solidFill>
                            <a:srgbClr val="000000"/>
                          </a:solidFill>
                          <a:latin typeface="Century Gothic"/>
                        </a:rPr>
                        <a:t>-2000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9360">
                      <a:solidFill>
                        <a:srgbClr val="052f60"/>
                      </a:solidFill>
                    </a:lnB>
                    <a:noFill/>
                  </a:tcPr>
                </a:tc>
                <a:tc>
                  <a:txBody>
                    <a:bodyPr>
                      <a:noAutofit/>
                    </a:bodyPr>
                    <a:p>
                      <a:pPr marL="69120" algn="ctr">
                        <a:lnSpc>
                          <a:spcPct val="100000"/>
                        </a:lnSpc>
                        <a:spcBef>
                          <a:spcPts val="1281"/>
                        </a:spcBef>
                      </a:pPr>
                      <a:r>
                        <a:rPr b="1" lang="en-IN" sz="1600" spc="-1" strike="noStrike">
                          <a:solidFill>
                            <a:srgbClr val="000000"/>
                          </a:solidFill>
                          <a:latin typeface="Century Gothic"/>
                        </a:rPr>
                        <a:t>-</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9360">
                      <a:solidFill>
                        <a:srgbClr val="052f60"/>
                      </a:solidFill>
                    </a:lnB>
                    <a:noFill/>
                  </a:tcPr>
                </a:tc>
                <a:tc>
                  <a:tcPr marL="91440" marR="91440">
                    <a:lnL w="9360">
                      <a:solidFill>
                        <a:srgbClr val="052f60"/>
                      </a:solidFill>
                    </a:lnL>
                    <a:lnR w="12240">
                      <a:solidFill>
                        <a:srgbClr val="052f60"/>
                      </a:solidFill>
                    </a:lnR>
                    <a:lnT w="12240">
                      <a:solidFill>
                        <a:srgbClr val="052f60"/>
                      </a:solidFill>
                    </a:lnT>
                    <a:lnB w="9360">
                      <a:solidFill>
                        <a:srgbClr val="052f60"/>
                      </a:solidFill>
                    </a:lnB>
                    <a:noFill/>
                  </a:tcPr>
                </a:tc>
              </a:tr>
              <a:tr h="626040">
                <a:tc>
                  <a:txBody>
                    <a:bodyPr>
                      <a:noAutofit/>
                    </a:bodyPr>
                    <a:p>
                      <a:pPr marL="70560" algn="ctr">
                        <a:lnSpc>
                          <a:spcPct val="100000"/>
                        </a:lnSpc>
                        <a:spcBef>
                          <a:spcPts val="1284"/>
                        </a:spcBef>
                      </a:pPr>
                      <a:r>
                        <a:rPr b="1" lang="en-IN" sz="1600" spc="-1" strike="noStrike">
                          <a:solidFill>
                            <a:srgbClr val="000000"/>
                          </a:solidFill>
                          <a:latin typeface="Century Gothic"/>
                        </a:rPr>
                        <a:t>3</a:t>
                      </a:r>
                      <a:endParaRPr b="0" lang="en-IN" sz="1600" spc="-1" strike="noStrike">
                        <a:latin typeface="Arial"/>
                      </a:endParaRPr>
                    </a:p>
                  </a:txBody>
                  <a:tcPr marL="91440" marR="91440">
                    <a:lnL w="12240">
                      <a:solidFill>
                        <a:srgbClr val="052f60"/>
                      </a:solidFill>
                    </a:lnL>
                    <a:lnR w="12240">
                      <a:solidFill>
                        <a:srgbClr val="052f60"/>
                      </a:solidFill>
                    </a:lnR>
                    <a:lnT w="9360">
                      <a:solidFill>
                        <a:srgbClr val="052f60"/>
                      </a:solidFill>
                    </a:lnT>
                    <a:lnB w="12240">
                      <a:solidFill>
                        <a:srgbClr val="052f60"/>
                      </a:solidFill>
                    </a:lnB>
                    <a:noFill/>
                  </a:tcPr>
                </a:tc>
                <a:tc>
                  <a:txBody>
                    <a:bodyPr>
                      <a:noAutofit/>
                    </a:bodyPr>
                    <a:p>
                      <a:pPr marL="67320">
                        <a:lnSpc>
                          <a:spcPct val="100000"/>
                        </a:lnSpc>
                        <a:spcBef>
                          <a:spcPts val="1284"/>
                        </a:spcBef>
                      </a:pPr>
                      <a:r>
                        <a:rPr b="1" lang="en-IN" sz="1600" spc="75" strike="noStrike">
                          <a:solidFill>
                            <a:srgbClr val="000000"/>
                          </a:solidFill>
                          <a:latin typeface="Century Gothic"/>
                        </a:rPr>
                        <a:t>Volleyball</a:t>
                      </a:r>
                      <a:endParaRPr b="0" lang="en-IN" sz="1600" spc="-1" strike="noStrike">
                        <a:latin typeface="Arial"/>
                      </a:endParaRPr>
                    </a:p>
                  </a:txBody>
                  <a:tcPr marL="91440" marR="91440">
                    <a:lnL w="12240">
                      <a:solidFill>
                        <a:srgbClr val="052f60"/>
                      </a:solidFill>
                    </a:lnL>
                    <a:lnR w="12240">
                      <a:solidFill>
                        <a:srgbClr val="052f60"/>
                      </a:solidFill>
                    </a:lnR>
                    <a:lnT w="9360">
                      <a:solidFill>
                        <a:srgbClr val="052f60"/>
                      </a:solidFill>
                    </a:lnT>
                    <a:lnB w="12240">
                      <a:solidFill>
                        <a:srgbClr val="052f60"/>
                      </a:solidFill>
                    </a:lnB>
                    <a:noFill/>
                  </a:tcPr>
                </a:tc>
                <a:tc>
                  <a:txBody>
                    <a:bodyPr>
                      <a:noAutofit/>
                    </a:bodyPr>
                    <a:p>
                      <a:pPr marL="71640" algn="ctr">
                        <a:lnSpc>
                          <a:spcPct val="100000"/>
                        </a:lnSpc>
                        <a:spcBef>
                          <a:spcPts val="1284"/>
                        </a:spcBef>
                      </a:pPr>
                      <a:r>
                        <a:rPr b="1" lang="en-IN" sz="1600" spc="86" strike="noStrike">
                          <a:solidFill>
                            <a:srgbClr val="000000"/>
                          </a:solidFill>
                          <a:latin typeface="Century Gothic"/>
                        </a:rPr>
                        <a:t>1400</a:t>
                      </a:r>
                      <a:endParaRPr b="0" lang="en-IN" sz="1600" spc="-1" strike="noStrike">
                        <a:latin typeface="Arial"/>
                      </a:endParaRPr>
                    </a:p>
                  </a:txBody>
                  <a:tcPr marL="91440" marR="91440">
                    <a:lnL w="12240">
                      <a:solidFill>
                        <a:srgbClr val="052f60"/>
                      </a:solidFill>
                    </a:lnL>
                    <a:lnR w="12240">
                      <a:solidFill>
                        <a:srgbClr val="052f60"/>
                      </a:solidFill>
                    </a:lnR>
                    <a:lnT w="9360">
                      <a:solidFill>
                        <a:srgbClr val="052f60"/>
                      </a:solidFill>
                    </a:lnT>
                    <a:lnB w="12240">
                      <a:solidFill>
                        <a:srgbClr val="052f60"/>
                      </a:solidFill>
                    </a:lnB>
                    <a:noFill/>
                  </a:tcPr>
                </a:tc>
                <a:tc>
                  <a:txBody>
                    <a:bodyPr>
                      <a:noAutofit/>
                    </a:bodyPr>
                    <a:p>
                      <a:pPr marL="529560" indent="-29160">
                        <a:lnSpc>
                          <a:spcPct val="109000"/>
                        </a:lnSpc>
                        <a:spcBef>
                          <a:spcPts val="181"/>
                        </a:spcBef>
                      </a:pPr>
                      <a:r>
                        <a:rPr b="1" lang="en-IN" sz="1600" spc="24" strike="noStrike">
                          <a:solidFill>
                            <a:srgbClr val="000000"/>
                          </a:solidFill>
                          <a:latin typeface="Century Gothic"/>
                        </a:rPr>
                        <a:t>I</a:t>
                      </a:r>
                      <a:r>
                        <a:rPr b="1" lang="en-IN" sz="1600" spc="-1" strike="noStrike">
                          <a:solidFill>
                            <a:srgbClr val="000000"/>
                          </a:solidFill>
                          <a:latin typeface="Century Gothic"/>
                        </a:rPr>
                        <a:t>-1</a:t>
                      </a:r>
                      <a:r>
                        <a:rPr b="1" lang="en-IN" sz="1600" spc="-4" strike="noStrike">
                          <a:solidFill>
                            <a:srgbClr val="000000"/>
                          </a:solidFill>
                          <a:latin typeface="Century Gothic"/>
                        </a:rPr>
                        <a:t>0</a:t>
                      </a:r>
                      <a:r>
                        <a:rPr b="1" lang="en-IN" sz="1600" spc="-1" strike="noStrike">
                          <a:solidFill>
                            <a:srgbClr val="000000"/>
                          </a:solidFill>
                          <a:latin typeface="Century Gothic"/>
                        </a:rPr>
                        <a:t>000  </a:t>
                      </a:r>
                      <a:r>
                        <a:rPr b="1" lang="en-IN" sz="1600" spc="9" strike="noStrike">
                          <a:solidFill>
                            <a:srgbClr val="000000"/>
                          </a:solidFill>
                          <a:latin typeface="Century Gothic"/>
                        </a:rPr>
                        <a:t>II-6000</a:t>
                      </a:r>
                      <a:endParaRPr b="0" lang="en-IN" sz="1600" spc="-1" strike="noStrike">
                        <a:latin typeface="Arial"/>
                      </a:endParaRPr>
                    </a:p>
                  </a:txBody>
                  <a:tcPr marL="91440" marR="91440">
                    <a:lnL w="12240">
                      <a:solidFill>
                        <a:srgbClr val="052f60"/>
                      </a:solidFill>
                    </a:lnL>
                    <a:lnR w="12240">
                      <a:solidFill>
                        <a:srgbClr val="052f60"/>
                      </a:solidFill>
                    </a:lnR>
                    <a:lnT w="9360">
                      <a:solidFill>
                        <a:srgbClr val="052f60"/>
                      </a:solidFill>
                    </a:lnT>
                    <a:lnB w="12240">
                      <a:solidFill>
                        <a:srgbClr val="052f60"/>
                      </a:solidFill>
                    </a:lnB>
                    <a:noFill/>
                  </a:tcPr>
                </a:tc>
                <a:tc>
                  <a:txBody>
                    <a:bodyPr>
                      <a:noAutofit/>
                    </a:bodyPr>
                    <a:p>
                      <a:pPr marL="68040" algn="ctr">
                        <a:lnSpc>
                          <a:spcPct val="100000"/>
                        </a:lnSpc>
                        <a:spcBef>
                          <a:spcPts val="1284"/>
                        </a:spcBef>
                      </a:pPr>
                      <a:r>
                        <a:rPr b="1" lang="en-IN" sz="1600" spc="86" strike="noStrike">
                          <a:solidFill>
                            <a:srgbClr val="000000"/>
                          </a:solidFill>
                          <a:latin typeface="Century Gothic"/>
                        </a:rPr>
                        <a:t>800</a:t>
                      </a:r>
                      <a:endParaRPr b="0" lang="en-IN" sz="1600" spc="-1" strike="noStrike">
                        <a:latin typeface="Arial"/>
                      </a:endParaRPr>
                    </a:p>
                  </a:txBody>
                  <a:tcPr marL="91440" marR="91440">
                    <a:lnL w="12240">
                      <a:solidFill>
                        <a:srgbClr val="052f60"/>
                      </a:solidFill>
                    </a:lnL>
                    <a:lnR w="9360">
                      <a:solidFill>
                        <a:srgbClr val="052f60"/>
                      </a:solidFill>
                    </a:lnR>
                    <a:lnT w="9360">
                      <a:solidFill>
                        <a:srgbClr val="052f60"/>
                      </a:solidFill>
                    </a:lnT>
                    <a:lnB w="12240">
                      <a:solidFill>
                        <a:srgbClr val="052f60"/>
                      </a:solidFill>
                    </a:lnB>
                    <a:noFill/>
                  </a:tcPr>
                </a:tc>
                <a:tc>
                  <a:txBody>
                    <a:bodyPr>
                      <a:noAutofit/>
                    </a:bodyPr>
                    <a:p>
                      <a:pPr marL="574200" indent="20880">
                        <a:lnSpc>
                          <a:spcPct val="109000"/>
                        </a:lnSpc>
                        <a:spcBef>
                          <a:spcPts val="181"/>
                        </a:spcBef>
                      </a:pPr>
                      <a:r>
                        <a:rPr b="1" lang="en-IN" sz="1600" spc="35" strike="noStrike">
                          <a:solidFill>
                            <a:srgbClr val="000000"/>
                          </a:solidFill>
                          <a:latin typeface="Century Gothic"/>
                        </a:rPr>
                        <a:t>I-5000 </a:t>
                      </a:r>
                      <a:endParaRPr b="0" lang="en-IN" sz="1600" spc="-1" strike="noStrike">
                        <a:latin typeface="Arial"/>
                      </a:endParaRPr>
                    </a:p>
                    <a:p>
                      <a:pPr marL="574200" indent="20880">
                        <a:lnSpc>
                          <a:spcPct val="109000"/>
                        </a:lnSpc>
                        <a:spcBef>
                          <a:spcPts val="181"/>
                        </a:spcBef>
                      </a:pPr>
                      <a:r>
                        <a:rPr b="1" lang="en-IN" sz="1600" spc="35" strike="noStrike">
                          <a:solidFill>
                            <a:srgbClr val="000000"/>
                          </a:solidFill>
                          <a:latin typeface="Century Gothic"/>
                        </a:rPr>
                        <a:t> </a:t>
                      </a:r>
                      <a:r>
                        <a:rPr b="1" lang="en-IN" sz="1600" spc="9" strike="noStrike">
                          <a:solidFill>
                            <a:srgbClr val="000000"/>
                          </a:solidFill>
                          <a:latin typeface="Century Gothic"/>
                        </a:rPr>
                        <a:t>II</a:t>
                      </a:r>
                      <a:r>
                        <a:rPr b="1" lang="en-IN" sz="1600" spc="-1" strike="noStrike">
                          <a:solidFill>
                            <a:srgbClr val="000000"/>
                          </a:solidFill>
                          <a:latin typeface="Century Gothic"/>
                        </a:rPr>
                        <a:t>-3000</a:t>
                      </a:r>
                      <a:endParaRPr b="0" lang="en-IN" sz="1600" spc="-1" strike="noStrike">
                        <a:latin typeface="Arial"/>
                      </a:endParaRPr>
                    </a:p>
                  </a:txBody>
                  <a:tcPr marL="91440" marR="91440">
                    <a:lnL w="9360">
                      <a:solidFill>
                        <a:srgbClr val="052f60"/>
                      </a:solidFill>
                    </a:lnL>
                    <a:lnR w="12240">
                      <a:solidFill>
                        <a:srgbClr val="052f60"/>
                      </a:solidFill>
                    </a:lnR>
                    <a:lnT w="9360">
                      <a:solidFill>
                        <a:srgbClr val="052f60"/>
                      </a:solidFill>
                    </a:lnT>
                    <a:lnB w="12240">
                      <a:solidFill>
                        <a:srgbClr val="052f60"/>
                      </a:solidFill>
                    </a:lnB>
                    <a:noFill/>
                  </a:tcPr>
                </a:tc>
              </a:tr>
              <a:tr h="626400">
                <a:tc>
                  <a:txBody>
                    <a:bodyPr>
                      <a:noAutofit/>
                    </a:bodyPr>
                    <a:p>
                      <a:pPr marL="70560" algn="ctr">
                        <a:lnSpc>
                          <a:spcPct val="100000"/>
                        </a:lnSpc>
                        <a:spcBef>
                          <a:spcPts val="1290"/>
                        </a:spcBef>
                      </a:pPr>
                      <a:r>
                        <a:rPr b="1" lang="en-IN" sz="1600" spc="-1" strike="noStrike">
                          <a:solidFill>
                            <a:srgbClr val="000000"/>
                          </a:solidFill>
                          <a:latin typeface="Century Gothic"/>
                        </a:rPr>
                        <a:t>4</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nSpc>
                          <a:spcPct val="100000"/>
                        </a:lnSpc>
                        <a:spcBef>
                          <a:spcPts val="1290"/>
                        </a:spcBef>
                      </a:pPr>
                      <a:r>
                        <a:rPr b="1" lang="en-IN" sz="1600" spc="109" strike="noStrike">
                          <a:solidFill>
                            <a:srgbClr val="000000"/>
                          </a:solidFill>
                          <a:latin typeface="Century Gothic"/>
                        </a:rPr>
                        <a:t>Football </a:t>
                      </a:r>
                      <a:r>
                        <a:rPr b="1" lang="en-IN" sz="1600" spc="55" strike="noStrike">
                          <a:solidFill>
                            <a:srgbClr val="000000"/>
                          </a:solidFill>
                          <a:latin typeface="Century Gothic"/>
                        </a:rPr>
                        <a:t>(6 </a:t>
                      </a:r>
                      <a:r>
                        <a:rPr b="1" lang="en-IN" sz="1600" spc="361" strike="noStrike">
                          <a:solidFill>
                            <a:srgbClr val="000000"/>
                          </a:solidFill>
                          <a:latin typeface="Century Gothic"/>
                        </a:rPr>
                        <a:t>a</a:t>
                      </a:r>
                      <a:r>
                        <a:rPr b="1" lang="en-IN" sz="1600" spc="-83" strike="noStrike">
                          <a:solidFill>
                            <a:srgbClr val="000000"/>
                          </a:solidFill>
                          <a:latin typeface="Century Gothic"/>
                        </a:rPr>
                        <a:t> </a:t>
                      </a:r>
                      <a:r>
                        <a:rPr b="1" lang="en-IN" sz="1600" spc="109" strike="noStrike">
                          <a:solidFill>
                            <a:srgbClr val="000000"/>
                          </a:solidFill>
                          <a:latin typeface="Century Gothic"/>
                        </a:rPr>
                        <a:t>side)</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840" algn="ctr">
                        <a:lnSpc>
                          <a:spcPct val="100000"/>
                        </a:lnSpc>
                        <a:spcBef>
                          <a:spcPts val="1290"/>
                        </a:spcBef>
                      </a:pPr>
                      <a:r>
                        <a:rPr b="1" lang="en-IN" sz="1600" spc="89" strike="noStrike">
                          <a:solidFill>
                            <a:srgbClr val="000000"/>
                          </a:solidFill>
                          <a:latin typeface="Century Gothic"/>
                        </a:rPr>
                        <a:t>1000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529560" indent="20880">
                        <a:lnSpc>
                          <a:spcPct val="109000"/>
                        </a:lnSpc>
                        <a:spcBef>
                          <a:spcPts val="184"/>
                        </a:spcBef>
                      </a:pPr>
                      <a:r>
                        <a:rPr b="1" lang="en-IN" sz="1600" spc="35" strike="noStrike">
                          <a:solidFill>
                            <a:srgbClr val="000000"/>
                          </a:solidFill>
                          <a:latin typeface="Century Gothic"/>
                        </a:rPr>
                        <a:t>I-6000  </a:t>
                      </a:r>
                      <a:r>
                        <a:rPr b="1" lang="en-IN" sz="1600" spc="9" strike="noStrike">
                          <a:solidFill>
                            <a:srgbClr val="000000"/>
                          </a:solidFill>
                          <a:latin typeface="Century Gothic"/>
                        </a:rPr>
                        <a:t>II</a:t>
                      </a:r>
                      <a:r>
                        <a:rPr b="1" lang="en-IN" sz="1600" spc="-1" strike="noStrike">
                          <a:solidFill>
                            <a:srgbClr val="000000"/>
                          </a:solidFill>
                          <a:latin typeface="Century Gothic"/>
                        </a:rPr>
                        <a:t>-4</a:t>
                      </a:r>
                      <a:r>
                        <a:rPr b="1" lang="en-IN" sz="1600" spc="-4" strike="noStrike">
                          <a:solidFill>
                            <a:srgbClr val="000000"/>
                          </a:solidFill>
                          <a:latin typeface="Century Gothic"/>
                        </a:rPr>
                        <a:t>0</a:t>
                      </a:r>
                      <a:r>
                        <a:rPr b="1" lang="en-IN" sz="1600" spc="-1" strike="noStrike">
                          <a:solidFill>
                            <a:srgbClr val="000000"/>
                          </a:solidFill>
                          <a:latin typeface="Century Gothic"/>
                        </a:rPr>
                        <a:t>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8040" algn="ctr">
                        <a:lnSpc>
                          <a:spcPct val="100000"/>
                        </a:lnSpc>
                        <a:spcBef>
                          <a:spcPts val="1290"/>
                        </a:spcBef>
                      </a:pPr>
                      <a:r>
                        <a:rPr b="1" lang="en-IN" sz="1600" spc="86" strike="noStrike">
                          <a:solidFill>
                            <a:srgbClr val="000000"/>
                          </a:solidFill>
                          <a:latin typeface="Century Gothic"/>
                        </a:rPr>
                        <a:t>600</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xBody>
                    <a:bodyPr>
                      <a:noAutofit/>
                    </a:bodyPr>
                    <a:p>
                      <a:pPr marL="574200" indent="20880">
                        <a:lnSpc>
                          <a:spcPct val="109000"/>
                        </a:lnSpc>
                        <a:spcBef>
                          <a:spcPts val="184"/>
                        </a:spcBef>
                      </a:pPr>
                      <a:r>
                        <a:rPr b="1" lang="en-IN" sz="1600" spc="35" strike="noStrike">
                          <a:solidFill>
                            <a:srgbClr val="000000"/>
                          </a:solidFill>
                          <a:latin typeface="Century Gothic"/>
                        </a:rPr>
                        <a:t>I-4000 </a:t>
                      </a:r>
                      <a:endParaRPr b="0" lang="en-IN" sz="1600" spc="-1" strike="noStrike">
                        <a:latin typeface="Arial"/>
                      </a:endParaRPr>
                    </a:p>
                    <a:p>
                      <a:pPr marL="574200" indent="20880">
                        <a:lnSpc>
                          <a:spcPct val="109000"/>
                        </a:lnSpc>
                        <a:spcBef>
                          <a:spcPts val="184"/>
                        </a:spcBef>
                      </a:pPr>
                      <a:r>
                        <a:rPr b="1" lang="en-IN" sz="1600" spc="35" strike="noStrike">
                          <a:solidFill>
                            <a:srgbClr val="000000"/>
                          </a:solidFill>
                          <a:latin typeface="Century Gothic"/>
                        </a:rPr>
                        <a:t> </a:t>
                      </a:r>
                      <a:r>
                        <a:rPr b="1" lang="en-IN" sz="1600" spc="9" strike="noStrike">
                          <a:solidFill>
                            <a:srgbClr val="000000"/>
                          </a:solidFill>
                          <a:latin typeface="Century Gothic"/>
                        </a:rPr>
                        <a:t>II</a:t>
                      </a:r>
                      <a:r>
                        <a:rPr b="1" lang="en-IN" sz="1600" spc="-1" strike="noStrike">
                          <a:solidFill>
                            <a:srgbClr val="000000"/>
                          </a:solidFill>
                          <a:latin typeface="Century Gothic"/>
                        </a:rPr>
                        <a:t>-2</a:t>
                      </a:r>
                      <a:r>
                        <a:rPr b="1" lang="en-IN" sz="1600" spc="-4" strike="noStrike">
                          <a:solidFill>
                            <a:srgbClr val="000000"/>
                          </a:solidFill>
                          <a:latin typeface="Century Gothic"/>
                        </a:rPr>
                        <a:t>0</a:t>
                      </a:r>
                      <a:r>
                        <a:rPr b="1" lang="en-IN" sz="1600" spc="-1" strike="noStrike">
                          <a:solidFill>
                            <a:srgbClr val="000000"/>
                          </a:solidFill>
                          <a:latin typeface="Century Gothic"/>
                        </a:rPr>
                        <a:t>00</a:t>
                      </a:r>
                      <a:endParaRPr b="0" lang="en-IN" sz="1600" spc="-1" strike="noStrike">
                        <a:latin typeface="Arial"/>
                      </a:endParaRPr>
                    </a:p>
                  </a:txBody>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r h="603000">
                <a:tc>
                  <a:txBody>
                    <a:bodyPr>
                      <a:noAutofit/>
                    </a:bodyPr>
                    <a:p>
                      <a:pPr marL="70560" algn="ctr">
                        <a:lnSpc>
                          <a:spcPct val="100000"/>
                        </a:lnSpc>
                        <a:spcBef>
                          <a:spcPts val="1290"/>
                        </a:spcBef>
                      </a:pPr>
                      <a:r>
                        <a:rPr b="1" lang="en-IN" sz="1600" spc="-1" strike="noStrike">
                          <a:solidFill>
                            <a:srgbClr val="000000"/>
                          </a:solidFill>
                          <a:latin typeface="Century Gothic"/>
                        </a:rPr>
                        <a:t>5</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nSpc>
                          <a:spcPct val="100000"/>
                        </a:lnSpc>
                        <a:spcBef>
                          <a:spcPts val="1290"/>
                        </a:spcBef>
                      </a:pPr>
                      <a:r>
                        <a:rPr b="1" lang="en-IN" sz="1600" spc="109" strike="noStrike">
                          <a:solidFill>
                            <a:srgbClr val="000000"/>
                          </a:solidFill>
                          <a:latin typeface="Century Gothic"/>
                        </a:rPr>
                        <a:t>Football </a:t>
                      </a:r>
                      <a:r>
                        <a:rPr b="1" lang="en-IN" sz="1600" spc="140" strike="noStrike">
                          <a:solidFill>
                            <a:srgbClr val="000000"/>
                          </a:solidFill>
                          <a:latin typeface="Century Gothic"/>
                        </a:rPr>
                        <a:t>(11a</a:t>
                      </a:r>
                      <a:r>
                        <a:rPr b="1" lang="en-IN" sz="1600" spc="-58" strike="noStrike">
                          <a:solidFill>
                            <a:srgbClr val="000000"/>
                          </a:solidFill>
                          <a:latin typeface="Century Gothic"/>
                        </a:rPr>
                        <a:t> </a:t>
                      </a:r>
                      <a:r>
                        <a:rPr b="1" lang="en-IN" sz="1600" spc="103" strike="noStrike">
                          <a:solidFill>
                            <a:srgbClr val="000000"/>
                          </a:solidFill>
                          <a:latin typeface="Century Gothic"/>
                        </a:rPr>
                        <a:t>side)</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1640" algn="ctr">
                        <a:lnSpc>
                          <a:spcPct val="100000"/>
                        </a:lnSpc>
                        <a:spcBef>
                          <a:spcPts val="1290"/>
                        </a:spcBef>
                      </a:pPr>
                      <a:r>
                        <a:rPr b="1" lang="en-IN" sz="1600" spc="86" strike="noStrike">
                          <a:solidFill>
                            <a:srgbClr val="000000"/>
                          </a:solidFill>
                          <a:latin typeface="Century Gothic"/>
                        </a:rPr>
                        <a:t>1400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529560" indent="-29160">
                        <a:lnSpc>
                          <a:spcPct val="109000"/>
                        </a:lnSpc>
                        <a:spcBef>
                          <a:spcPts val="184"/>
                        </a:spcBef>
                      </a:pPr>
                      <a:r>
                        <a:rPr b="1" lang="en-IN" sz="1600" spc="24" strike="noStrike">
                          <a:solidFill>
                            <a:srgbClr val="000000"/>
                          </a:solidFill>
                          <a:latin typeface="Century Gothic"/>
                        </a:rPr>
                        <a:t>I</a:t>
                      </a:r>
                      <a:r>
                        <a:rPr b="1" lang="en-IN" sz="1600" spc="-1" strike="noStrike">
                          <a:solidFill>
                            <a:srgbClr val="000000"/>
                          </a:solidFill>
                          <a:latin typeface="Century Gothic"/>
                        </a:rPr>
                        <a:t>-1</a:t>
                      </a:r>
                      <a:r>
                        <a:rPr b="1" lang="en-IN" sz="1600" spc="-4" strike="noStrike">
                          <a:solidFill>
                            <a:srgbClr val="000000"/>
                          </a:solidFill>
                          <a:latin typeface="Century Gothic"/>
                        </a:rPr>
                        <a:t>0</a:t>
                      </a:r>
                      <a:r>
                        <a:rPr b="1" lang="en-IN" sz="1600" spc="-1" strike="noStrike">
                          <a:solidFill>
                            <a:srgbClr val="000000"/>
                          </a:solidFill>
                          <a:latin typeface="Century Gothic"/>
                        </a:rPr>
                        <a:t>000  </a:t>
                      </a:r>
                      <a:r>
                        <a:rPr b="1" lang="en-IN" sz="1600" spc="9" strike="noStrike">
                          <a:solidFill>
                            <a:srgbClr val="000000"/>
                          </a:solidFill>
                          <a:latin typeface="Century Gothic"/>
                        </a:rPr>
                        <a:t>II-6000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1290"/>
                        </a:spcBef>
                      </a:pPr>
                      <a:r>
                        <a:rPr b="1" lang="en-IN" sz="1600" spc="-1" strike="noStrike">
                          <a:solidFill>
                            <a:srgbClr val="000000"/>
                          </a:solidFill>
                          <a:latin typeface="Century Gothic"/>
                        </a:rPr>
                        <a:t>-</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r h="603000">
                <a:tc>
                  <a:txBody>
                    <a:bodyPr>
                      <a:noAutofit/>
                    </a:bodyPr>
                    <a:p>
                      <a:pPr marL="70560" algn="ctr">
                        <a:lnSpc>
                          <a:spcPct val="100000"/>
                        </a:lnSpc>
                        <a:spcBef>
                          <a:spcPts val="1290"/>
                        </a:spcBef>
                      </a:pPr>
                      <a:r>
                        <a:rPr b="1" lang="en-IN" sz="1600" spc="-1" strike="noStrike">
                          <a:solidFill>
                            <a:srgbClr val="000000"/>
                          </a:solidFill>
                          <a:latin typeface="Century Gothic"/>
                        </a:rPr>
                        <a:t>6</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nSpc>
                          <a:spcPct val="100000"/>
                        </a:lnSpc>
                        <a:spcBef>
                          <a:spcPts val="1290"/>
                        </a:spcBef>
                      </a:pPr>
                      <a:r>
                        <a:rPr b="1" lang="en-IN" sz="1600" spc="126" strike="noStrike">
                          <a:solidFill>
                            <a:srgbClr val="000000"/>
                          </a:solidFill>
                          <a:latin typeface="Century Gothic"/>
                        </a:rPr>
                        <a:t>Lawn</a:t>
                      </a:r>
                      <a:r>
                        <a:rPr b="1" lang="en-IN" sz="1600" spc="9" strike="noStrike">
                          <a:solidFill>
                            <a:srgbClr val="000000"/>
                          </a:solidFill>
                          <a:latin typeface="Century Gothic"/>
                        </a:rPr>
                        <a:t> </a:t>
                      </a:r>
                      <a:r>
                        <a:rPr b="1" lang="en-IN" sz="1600" spc="49" strike="noStrike">
                          <a:solidFill>
                            <a:srgbClr val="000000"/>
                          </a:solidFill>
                          <a:latin typeface="Century Gothic"/>
                        </a:rPr>
                        <a:t>Tennis</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840" algn="ctr">
                        <a:lnSpc>
                          <a:spcPct val="100000"/>
                        </a:lnSpc>
                        <a:spcBef>
                          <a:spcPts val="1290"/>
                        </a:spcBef>
                      </a:pPr>
                      <a:r>
                        <a:rPr b="1" lang="en-IN" sz="1600" spc="89" strike="noStrike">
                          <a:solidFill>
                            <a:srgbClr val="000000"/>
                          </a:solidFill>
                          <a:latin typeface="Century Gothic"/>
                        </a:rPr>
                        <a:t>400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529560" indent="20880">
                        <a:lnSpc>
                          <a:spcPct val="109000"/>
                        </a:lnSpc>
                        <a:spcBef>
                          <a:spcPts val="176"/>
                        </a:spcBef>
                      </a:pPr>
                      <a:r>
                        <a:rPr b="1" lang="en-IN" sz="1600" spc="35" strike="noStrike">
                          <a:solidFill>
                            <a:srgbClr val="000000"/>
                          </a:solidFill>
                          <a:latin typeface="Century Gothic"/>
                        </a:rPr>
                        <a:t>I-2500  </a:t>
                      </a:r>
                      <a:r>
                        <a:rPr b="1" lang="en-IN" sz="1600" spc="9" strike="noStrike">
                          <a:solidFill>
                            <a:srgbClr val="000000"/>
                          </a:solidFill>
                          <a:latin typeface="Century Gothic"/>
                        </a:rPr>
                        <a:t>II</a:t>
                      </a:r>
                      <a:r>
                        <a:rPr b="1" lang="en-IN" sz="1600" spc="-1" strike="noStrike">
                          <a:solidFill>
                            <a:srgbClr val="000000"/>
                          </a:solidFill>
                          <a:latin typeface="Century Gothic"/>
                        </a:rPr>
                        <a:t>-1</a:t>
                      </a:r>
                      <a:r>
                        <a:rPr b="1" lang="en-IN" sz="1600" spc="-4" strike="noStrike">
                          <a:solidFill>
                            <a:srgbClr val="000000"/>
                          </a:solidFill>
                          <a:latin typeface="Century Gothic"/>
                        </a:rPr>
                        <a:t>5</a:t>
                      </a:r>
                      <a:r>
                        <a:rPr b="1" lang="en-IN" sz="1600" spc="-1" strike="noStrike">
                          <a:solidFill>
                            <a:srgbClr val="000000"/>
                          </a:solidFill>
                          <a:latin typeface="Century Gothic"/>
                        </a:rPr>
                        <a:t>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8040" algn="ctr">
                        <a:lnSpc>
                          <a:spcPct val="100000"/>
                        </a:lnSpc>
                        <a:spcBef>
                          <a:spcPts val="1290"/>
                        </a:spcBef>
                      </a:pPr>
                      <a:r>
                        <a:rPr b="1" lang="en-IN" sz="1600" spc="86"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xBody>
                    <a:bodyPr>
                      <a:noAutofit/>
                    </a:bodyPr>
                    <a:p>
                      <a:pPr marL="593640">
                        <a:lnSpc>
                          <a:spcPct val="100000"/>
                        </a:lnSpc>
                        <a:spcBef>
                          <a:spcPts val="1290"/>
                        </a:spcBef>
                      </a:pPr>
                      <a:r>
                        <a:rPr b="1" lang="en-IN" sz="1600" spc="250" strike="noStrike">
                          <a:solidFill>
                            <a:srgbClr val="000000"/>
                          </a:solidFill>
                          <a:latin typeface="Century Gothic"/>
                        </a:rPr>
                        <a:t>DOR</a:t>
                      </a:r>
                      <a:endParaRPr b="0" lang="en-IN" sz="1600" spc="-1" strike="noStrike">
                        <a:latin typeface="Arial"/>
                      </a:endParaRPr>
                    </a:p>
                  </a:txBody>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r h="625320">
                <a:tc>
                  <a:txBody>
                    <a:bodyPr>
                      <a:noAutofit/>
                    </a:bodyPr>
                    <a:p>
                      <a:pPr marL="70560" algn="ctr">
                        <a:lnSpc>
                          <a:spcPct val="100000"/>
                        </a:lnSpc>
                        <a:spcBef>
                          <a:spcPts val="1281"/>
                        </a:spcBef>
                      </a:pPr>
                      <a:r>
                        <a:rPr b="1" lang="en-IN" sz="1600" spc="-1" strike="noStrike">
                          <a:solidFill>
                            <a:srgbClr val="000000"/>
                          </a:solidFill>
                          <a:latin typeface="Century Gothic"/>
                        </a:rPr>
                        <a:t>7</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nSpc>
                          <a:spcPct val="100000"/>
                        </a:lnSpc>
                        <a:spcBef>
                          <a:spcPts val="1281"/>
                        </a:spcBef>
                      </a:pPr>
                      <a:r>
                        <a:rPr b="1" lang="en-IN" sz="1600" spc="103" strike="noStrike">
                          <a:solidFill>
                            <a:srgbClr val="000000"/>
                          </a:solidFill>
                          <a:latin typeface="Century Gothic"/>
                        </a:rPr>
                        <a:t>Basketball</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1640" algn="ctr">
                        <a:lnSpc>
                          <a:spcPct val="100000"/>
                        </a:lnSpc>
                        <a:spcBef>
                          <a:spcPts val="1281"/>
                        </a:spcBef>
                      </a:pPr>
                      <a:r>
                        <a:rPr b="1" lang="en-IN" sz="1600" spc="86" strike="noStrike">
                          <a:solidFill>
                            <a:srgbClr val="000000"/>
                          </a:solidFill>
                          <a:latin typeface="Century Gothic"/>
                        </a:rPr>
                        <a:t>1400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529560" indent="-29160">
                        <a:lnSpc>
                          <a:spcPct val="109000"/>
                        </a:lnSpc>
                        <a:spcBef>
                          <a:spcPts val="176"/>
                        </a:spcBef>
                      </a:pPr>
                      <a:r>
                        <a:rPr b="1" lang="en-IN" sz="1600" spc="24" strike="noStrike">
                          <a:solidFill>
                            <a:srgbClr val="000000"/>
                          </a:solidFill>
                          <a:latin typeface="Century Gothic"/>
                        </a:rPr>
                        <a:t>I</a:t>
                      </a:r>
                      <a:r>
                        <a:rPr b="1" lang="en-IN" sz="1600" spc="-1" strike="noStrike">
                          <a:solidFill>
                            <a:srgbClr val="000000"/>
                          </a:solidFill>
                          <a:latin typeface="Century Gothic"/>
                        </a:rPr>
                        <a:t>-1</a:t>
                      </a:r>
                      <a:r>
                        <a:rPr b="1" lang="en-IN" sz="1600" spc="-4" strike="noStrike">
                          <a:solidFill>
                            <a:srgbClr val="000000"/>
                          </a:solidFill>
                          <a:latin typeface="Century Gothic"/>
                        </a:rPr>
                        <a:t>0</a:t>
                      </a:r>
                      <a:r>
                        <a:rPr b="1" lang="en-IN" sz="1600" spc="-1" strike="noStrike">
                          <a:solidFill>
                            <a:srgbClr val="000000"/>
                          </a:solidFill>
                          <a:latin typeface="Century Gothic"/>
                        </a:rPr>
                        <a:t>000  </a:t>
                      </a:r>
                      <a:r>
                        <a:rPr b="1" lang="en-IN" sz="1600" spc="9" strike="noStrike">
                          <a:solidFill>
                            <a:srgbClr val="000000"/>
                          </a:solidFill>
                          <a:latin typeface="Century Gothic"/>
                        </a:rPr>
                        <a:t>II-6000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8040" algn="ctr">
                        <a:lnSpc>
                          <a:spcPct val="100000"/>
                        </a:lnSpc>
                        <a:spcBef>
                          <a:spcPts val="1281"/>
                        </a:spcBef>
                      </a:pPr>
                      <a:r>
                        <a:rPr b="1" lang="en-IN" sz="1600" spc="86" strike="noStrike">
                          <a:solidFill>
                            <a:srgbClr val="000000"/>
                          </a:solidFill>
                          <a:latin typeface="Century Gothic"/>
                        </a:rPr>
                        <a:t>800</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xBody>
                    <a:bodyPr>
                      <a:noAutofit/>
                    </a:bodyPr>
                    <a:p>
                      <a:pPr marL="574200" indent="20880">
                        <a:lnSpc>
                          <a:spcPct val="109000"/>
                        </a:lnSpc>
                        <a:spcBef>
                          <a:spcPts val="176"/>
                        </a:spcBef>
                      </a:pPr>
                      <a:r>
                        <a:rPr b="1" lang="en-IN" sz="1600" spc="35" strike="noStrike">
                          <a:solidFill>
                            <a:srgbClr val="000000"/>
                          </a:solidFill>
                          <a:latin typeface="Century Gothic"/>
                        </a:rPr>
                        <a:t>I-5000 </a:t>
                      </a:r>
                      <a:endParaRPr b="0" lang="en-IN" sz="1600" spc="-1" strike="noStrike">
                        <a:latin typeface="Arial"/>
                      </a:endParaRPr>
                    </a:p>
                    <a:p>
                      <a:pPr marL="574200" indent="20880">
                        <a:lnSpc>
                          <a:spcPct val="109000"/>
                        </a:lnSpc>
                        <a:spcBef>
                          <a:spcPts val="176"/>
                        </a:spcBef>
                      </a:pPr>
                      <a:r>
                        <a:rPr b="1" lang="en-IN" sz="1600" spc="35" strike="noStrike">
                          <a:solidFill>
                            <a:srgbClr val="000000"/>
                          </a:solidFill>
                          <a:latin typeface="Century Gothic"/>
                        </a:rPr>
                        <a:t> </a:t>
                      </a:r>
                      <a:r>
                        <a:rPr b="1" lang="en-IN" sz="1600" spc="9" strike="noStrike">
                          <a:solidFill>
                            <a:srgbClr val="000000"/>
                          </a:solidFill>
                          <a:latin typeface="Century Gothic"/>
                        </a:rPr>
                        <a:t>II</a:t>
                      </a:r>
                      <a:r>
                        <a:rPr b="1" lang="en-IN" sz="1600" spc="-1" strike="noStrike">
                          <a:solidFill>
                            <a:srgbClr val="000000"/>
                          </a:solidFill>
                          <a:latin typeface="Century Gothic"/>
                        </a:rPr>
                        <a:t>-3</a:t>
                      </a:r>
                      <a:r>
                        <a:rPr b="1" lang="en-IN" sz="1600" spc="-4" strike="noStrike">
                          <a:solidFill>
                            <a:srgbClr val="000000"/>
                          </a:solidFill>
                          <a:latin typeface="Century Gothic"/>
                        </a:rPr>
                        <a:t>0</a:t>
                      </a:r>
                      <a:r>
                        <a:rPr b="1" lang="en-IN" sz="1600" spc="-1" strike="noStrike">
                          <a:solidFill>
                            <a:srgbClr val="000000"/>
                          </a:solidFill>
                          <a:latin typeface="Century Gothic"/>
                        </a:rPr>
                        <a:t>00</a:t>
                      </a:r>
                      <a:endParaRPr b="0" lang="en-IN" sz="1600" spc="-1" strike="noStrike">
                        <a:latin typeface="Arial"/>
                      </a:endParaRPr>
                    </a:p>
                  </a:txBody>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r h="603000">
                <a:tc>
                  <a:txBody>
                    <a:bodyPr>
                      <a:noAutofit/>
                    </a:bodyPr>
                    <a:p>
                      <a:pPr marL="70560" algn="ctr">
                        <a:lnSpc>
                          <a:spcPct val="100000"/>
                        </a:lnSpc>
                        <a:spcBef>
                          <a:spcPts val="1290"/>
                        </a:spcBef>
                      </a:pPr>
                      <a:r>
                        <a:rPr b="1" lang="en-IN" sz="1600" spc="-1" strike="noStrike">
                          <a:solidFill>
                            <a:srgbClr val="000000"/>
                          </a:solidFill>
                          <a:latin typeface="Century Gothic"/>
                        </a:rPr>
                        <a:t>8</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nSpc>
                          <a:spcPct val="100000"/>
                        </a:lnSpc>
                        <a:spcBef>
                          <a:spcPts val="1290"/>
                        </a:spcBef>
                      </a:pPr>
                      <a:r>
                        <a:rPr b="1" lang="en-IN" sz="1600" spc="109" strike="noStrike">
                          <a:solidFill>
                            <a:srgbClr val="000000"/>
                          </a:solidFill>
                          <a:latin typeface="Century Gothic"/>
                        </a:rPr>
                        <a:t>Cricket</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1640" algn="ctr">
                        <a:lnSpc>
                          <a:spcPct val="100000"/>
                        </a:lnSpc>
                        <a:spcBef>
                          <a:spcPts val="1290"/>
                        </a:spcBef>
                      </a:pPr>
                      <a:r>
                        <a:rPr b="1" lang="en-IN" sz="1600" spc="86" strike="noStrike">
                          <a:solidFill>
                            <a:srgbClr val="000000"/>
                          </a:solidFill>
                          <a:latin typeface="Century Gothic"/>
                        </a:rPr>
                        <a:t>2800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76280" indent="23040">
                        <a:lnSpc>
                          <a:spcPct val="109000"/>
                        </a:lnSpc>
                        <a:spcBef>
                          <a:spcPts val="190"/>
                        </a:spcBef>
                      </a:pPr>
                      <a:r>
                        <a:rPr b="1" lang="en-IN" sz="1600" spc="43" strike="noStrike">
                          <a:solidFill>
                            <a:srgbClr val="000000"/>
                          </a:solidFill>
                          <a:latin typeface="Century Gothic"/>
                        </a:rPr>
                        <a:t>I-18000  </a:t>
                      </a:r>
                      <a:r>
                        <a:rPr b="1" lang="en-IN" sz="1600" spc="9" strike="noStrike">
                          <a:solidFill>
                            <a:srgbClr val="000000"/>
                          </a:solidFill>
                          <a:latin typeface="Century Gothic"/>
                        </a:rPr>
                        <a:t>II</a:t>
                      </a:r>
                      <a:r>
                        <a:rPr b="1" lang="en-IN" sz="1600" spc="-1" strike="noStrike">
                          <a:solidFill>
                            <a:srgbClr val="000000"/>
                          </a:solidFill>
                          <a:latin typeface="Century Gothic"/>
                        </a:rPr>
                        <a:t>-1</a:t>
                      </a:r>
                      <a:r>
                        <a:rPr b="1" lang="en-IN" sz="1600" spc="-4" strike="noStrike">
                          <a:solidFill>
                            <a:srgbClr val="000000"/>
                          </a:solidFill>
                          <a:latin typeface="Century Gothic"/>
                        </a:rPr>
                        <a:t>2</a:t>
                      </a:r>
                      <a:r>
                        <a:rPr b="1" lang="en-IN" sz="1600" spc="-1" strike="noStrike">
                          <a:solidFill>
                            <a:srgbClr val="000000"/>
                          </a:solidFill>
                          <a:latin typeface="Century Gothic"/>
                        </a:rPr>
                        <a:t>0</a:t>
                      </a:r>
                      <a:r>
                        <a:rPr b="1" lang="en-IN" sz="1600" spc="-4" strike="noStrike">
                          <a:solidFill>
                            <a:srgbClr val="000000"/>
                          </a:solidFill>
                          <a:latin typeface="Century Gothic"/>
                        </a:rPr>
                        <a:t>0</a:t>
                      </a:r>
                      <a:r>
                        <a:rPr b="1" lang="en-IN" sz="1600" spc="-1" strike="noStrike">
                          <a:solidFill>
                            <a:srgbClr val="000000"/>
                          </a:solidFill>
                          <a:latin typeface="Century Gothic"/>
                        </a:rPr>
                        <a:t>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8040" algn="ctr">
                        <a:lnSpc>
                          <a:spcPct val="100000"/>
                        </a:lnSpc>
                        <a:spcBef>
                          <a:spcPts val="1290"/>
                        </a:spcBef>
                      </a:pPr>
                      <a:r>
                        <a:rPr b="1" lang="en-IN" sz="1600" spc="86" strike="noStrike">
                          <a:solidFill>
                            <a:srgbClr val="000000"/>
                          </a:solidFill>
                          <a:latin typeface="Century Gothic"/>
                        </a:rPr>
                        <a:t>600</a:t>
                      </a:r>
                      <a:endParaRPr b="0" lang="en-IN" sz="1600" spc="-1" strike="noStrike">
                        <a:latin typeface="Arial"/>
                      </a:endParaRPr>
                    </a:p>
                  </a:txBody>
                  <a:tcPr marL="91440" marR="91440">
                    <a:lnL w="12240">
                      <a:solidFill>
                        <a:srgbClr val="052f60"/>
                      </a:solidFill>
                    </a:lnL>
                    <a:lnR w="9360">
                      <a:solidFill>
                        <a:srgbClr val="052f60"/>
                      </a:solidFill>
                    </a:lnR>
                    <a:lnT w="12240">
                      <a:solidFill>
                        <a:srgbClr val="052f60"/>
                      </a:solidFill>
                    </a:lnT>
                    <a:lnB w="12240">
                      <a:solidFill>
                        <a:srgbClr val="052f60"/>
                      </a:solidFill>
                    </a:lnB>
                    <a:noFill/>
                  </a:tcPr>
                </a:tc>
                <a:tc>
                  <a:txBody>
                    <a:bodyPr>
                      <a:noAutofit/>
                    </a:bodyPr>
                    <a:p>
                      <a:pPr marL="574200" indent="20880">
                        <a:lnSpc>
                          <a:spcPct val="109000"/>
                        </a:lnSpc>
                        <a:spcBef>
                          <a:spcPts val="190"/>
                        </a:spcBef>
                      </a:pPr>
                      <a:r>
                        <a:rPr b="1" lang="en-IN" sz="1600" spc="-1" strike="noStrike">
                          <a:solidFill>
                            <a:srgbClr val="000000"/>
                          </a:solidFill>
                          <a:latin typeface="Century Gothic"/>
                        </a:rPr>
                        <a:t>DOR</a:t>
                      </a:r>
                      <a:endParaRPr b="0" lang="en-IN" sz="1600" spc="-1" strike="noStrike">
                        <a:latin typeface="Arial"/>
                      </a:endParaRPr>
                    </a:p>
                  </a:txBody>
                  <a:tcPr marL="91440" marR="91440">
                    <a:lnL w="9360">
                      <a:solidFill>
                        <a:srgbClr val="052f60"/>
                      </a:solidFill>
                    </a:lnL>
                    <a:lnR w="12240">
                      <a:solidFill>
                        <a:srgbClr val="052f60"/>
                      </a:solidFill>
                    </a:lnR>
                    <a:lnT w="12240">
                      <a:solidFill>
                        <a:srgbClr val="052f60"/>
                      </a:solidFill>
                    </a:lnT>
                    <a:lnB w="12240">
                      <a:solidFill>
                        <a:srgbClr val="052f60"/>
                      </a:solidFill>
                    </a:lnB>
                    <a:no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8" name="Table 1"/>
          <p:cNvGraphicFramePr/>
          <p:nvPr/>
        </p:nvGraphicFramePr>
        <p:xfrm>
          <a:off x="486000" y="155520"/>
          <a:ext cx="11215440" cy="5706360"/>
        </p:xfrm>
        <a:graphic>
          <a:graphicData uri="http://schemas.openxmlformats.org/drawingml/2006/table">
            <a:tbl>
              <a:tblPr/>
              <a:tblGrid>
                <a:gridCol w="990000"/>
                <a:gridCol w="3197520"/>
                <a:gridCol w="1762560"/>
                <a:gridCol w="1655280"/>
                <a:gridCol w="1999440"/>
                <a:gridCol w="1611000"/>
              </a:tblGrid>
              <a:tr h="550800">
                <a:tc>
                  <a:txBody>
                    <a:bodyPr>
                      <a:noAutofit/>
                    </a:bodyPr>
                    <a:p>
                      <a:pPr marL="67320" algn="ctr">
                        <a:lnSpc>
                          <a:spcPct val="100000"/>
                        </a:lnSpc>
                        <a:spcBef>
                          <a:spcPts val="924"/>
                        </a:spcBef>
                      </a:pPr>
                      <a:r>
                        <a:rPr b="1" lang="en-IN" sz="1600" spc="-1" strike="noStrike">
                          <a:solidFill>
                            <a:srgbClr val="000000"/>
                          </a:solidFill>
                          <a:latin typeface="Century Gothic"/>
                        </a:rPr>
                        <a:t>9</a:t>
                      </a:r>
                      <a:endParaRPr b="0" lang="en-IN" sz="1600" spc="-1" strike="noStrike">
                        <a:latin typeface="Arial"/>
                      </a:endParaRPr>
                    </a:p>
                  </a:txBody>
                  <a:tcPr marL="91440" marR="91440">
                    <a:lnL w="12240">
                      <a:solidFill>
                        <a:srgbClr val="052f60"/>
                      </a:solidFill>
                    </a:lnL>
                    <a:lnR w="12240">
                      <a:solidFill>
                        <a:srgbClr val="052f60"/>
                      </a:solidFill>
                    </a:lnR>
                    <a:lnT w="6480">
                      <a:solidFill>
                        <a:srgbClr val="052f60"/>
                      </a:solidFill>
                    </a:lnT>
                    <a:lnB w="12240">
                      <a:solidFill>
                        <a:srgbClr val="052f60"/>
                      </a:solidFill>
                    </a:lnB>
                    <a:noFill/>
                  </a:tcPr>
                </a:tc>
                <a:tc>
                  <a:txBody>
                    <a:bodyPr>
                      <a:noAutofit/>
                    </a:bodyPr>
                    <a:p>
                      <a:pPr marL="63360">
                        <a:lnSpc>
                          <a:spcPct val="100000"/>
                        </a:lnSpc>
                        <a:spcBef>
                          <a:spcPts val="924"/>
                        </a:spcBef>
                      </a:pPr>
                      <a:r>
                        <a:rPr b="1" lang="en-IN" sz="1600" spc="-24" strike="noStrike">
                          <a:solidFill>
                            <a:srgbClr val="000000"/>
                          </a:solidFill>
                          <a:latin typeface="Century Gothic"/>
                        </a:rPr>
                        <a:t>Badminton</a:t>
                      </a:r>
                      <a:r>
                        <a:rPr b="1" lang="en-IN" sz="1600" spc="-38" strike="noStrike">
                          <a:solidFill>
                            <a:srgbClr val="000000"/>
                          </a:solidFill>
                          <a:latin typeface="Century Gothic"/>
                        </a:rPr>
                        <a:t> </a:t>
                      </a:r>
                      <a:r>
                        <a:rPr b="1" lang="en-IN" sz="1600" spc="-4" strike="noStrike">
                          <a:solidFill>
                            <a:srgbClr val="000000"/>
                          </a:solidFill>
                          <a:latin typeface="Century Gothic"/>
                        </a:rPr>
                        <a:t>(Individual)</a:t>
                      </a:r>
                      <a:endParaRPr b="0" lang="en-IN" sz="1600" spc="-1" strike="noStrike">
                        <a:latin typeface="Arial"/>
                      </a:endParaRPr>
                    </a:p>
                  </a:txBody>
                  <a:tcPr marL="91440" marR="91440">
                    <a:lnL w="12240">
                      <a:solidFill>
                        <a:srgbClr val="052f60"/>
                      </a:solidFill>
                    </a:lnL>
                    <a:lnR w="12240">
                      <a:solidFill>
                        <a:srgbClr val="052f60"/>
                      </a:solidFill>
                    </a:lnR>
                    <a:lnT w="6480">
                      <a:solidFill>
                        <a:srgbClr val="052f60"/>
                      </a:solidFill>
                    </a:lnT>
                    <a:lnB w="12240">
                      <a:solidFill>
                        <a:srgbClr val="052f60"/>
                      </a:solidFill>
                    </a:lnB>
                    <a:noFill/>
                  </a:tcPr>
                </a:tc>
                <a:tc>
                  <a:txBody>
                    <a:bodyPr>
                      <a:noAutofit/>
                    </a:bodyPr>
                    <a:p>
                      <a:pPr marL="69120" algn="ctr">
                        <a:lnSpc>
                          <a:spcPct val="100000"/>
                        </a:lnSpc>
                        <a:spcBef>
                          <a:spcPts val="924"/>
                        </a:spcBef>
                      </a:pPr>
                      <a:r>
                        <a:rPr b="1" lang="en-IN" sz="1600" spc="80" strike="noStrike">
                          <a:solidFill>
                            <a:srgbClr val="000000"/>
                          </a:solidFill>
                          <a:latin typeface="Century Gothic"/>
                        </a:rPr>
                        <a:t>300</a:t>
                      </a:r>
                      <a:endParaRPr b="0" lang="en-IN" sz="1600" spc="-1" strike="noStrike">
                        <a:latin typeface="Arial"/>
                      </a:endParaRPr>
                    </a:p>
                  </a:txBody>
                  <a:tcPr marL="91440" marR="91440">
                    <a:lnL w="12240">
                      <a:solidFill>
                        <a:srgbClr val="052f60"/>
                      </a:solidFill>
                    </a:lnL>
                    <a:lnR w="12240">
                      <a:solidFill>
                        <a:srgbClr val="052f60"/>
                      </a:solidFill>
                    </a:lnR>
                    <a:lnT w="6480">
                      <a:solidFill>
                        <a:srgbClr val="052f60"/>
                      </a:solidFill>
                    </a:lnT>
                    <a:lnB w="12240">
                      <a:solidFill>
                        <a:srgbClr val="052f60"/>
                      </a:solidFill>
                    </a:lnB>
                    <a:noFill/>
                  </a:tcPr>
                </a:tc>
                <a:tc>
                  <a:txBody>
                    <a:bodyPr>
                      <a:noAutofit/>
                    </a:bodyPr>
                    <a:p>
                      <a:pPr marL="439920">
                        <a:lnSpc>
                          <a:spcPts val="1695"/>
                        </a:lnSpc>
                      </a:pPr>
                      <a:r>
                        <a:rPr b="1" lang="en-IN" sz="1600" spc="60" strike="noStrike">
                          <a:solidFill>
                            <a:srgbClr val="000000"/>
                          </a:solidFill>
                          <a:latin typeface="Century Gothic"/>
                        </a:rPr>
                        <a:t>I-2000</a:t>
                      </a:r>
                      <a:endParaRPr b="0" lang="en-IN" sz="1600" spc="-1" strike="noStrike">
                        <a:latin typeface="Arial"/>
                      </a:endParaRPr>
                    </a:p>
                    <a:p>
                      <a:pPr marL="412920">
                        <a:lnSpc>
                          <a:spcPct val="100000"/>
                        </a:lnSpc>
                        <a:spcBef>
                          <a:spcPts val="201"/>
                        </a:spcBef>
                      </a:pPr>
                      <a:r>
                        <a:rPr b="1" lang="en-IN" sz="1600" spc="43" strike="noStrike">
                          <a:solidFill>
                            <a:srgbClr val="000000"/>
                          </a:solidFill>
                          <a:latin typeface="Century Gothic"/>
                        </a:rPr>
                        <a:t>II-1000</a:t>
                      </a:r>
                      <a:endParaRPr b="0" lang="en-IN" sz="1600" spc="-1" strike="noStrike">
                        <a:latin typeface="Arial"/>
                      </a:endParaRPr>
                    </a:p>
                  </a:txBody>
                  <a:tcPr marL="91440" marR="91440">
                    <a:lnL w="12240">
                      <a:solidFill>
                        <a:srgbClr val="052f60"/>
                      </a:solidFill>
                    </a:lnL>
                    <a:lnR w="12240">
                      <a:solidFill>
                        <a:srgbClr val="052f60"/>
                      </a:solidFill>
                    </a:lnR>
                    <a:lnT w="6480">
                      <a:solidFill>
                        <a:srgbClr val="052f60"/>
                      </a:solidFill>
                    </a:lnT>
                    <a:lnB w="12240">
                      <a:solidFill>
                        <a:srgbClr val="052f60"/>
                      </a:solidFill>
                    </a:lnB>
                    <a:noFill/>
                  </a:tcPr>
                </a:tc>
                <a:tc>
                  <a:txBody>
                    <a:bodyPr>
                      <a:noAutofit/>
                    </a:bodyPr>
                    <a:p>
                      <a:pPr marL="700920">
                        <a:lnSpc>
                          <a:spcPct val="100000"/>
                        </a:lnSpc>
                        <a:spcBef>
                          <a:spcPts val="924"/>
                        </a:spcBef>
                      </a:pPr>
                      <a:r>
                        <a:rPr b="1" lang="en-IN" sz="1600" spc="80"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12240">
                      <a:solidFill>
                        <a:srgbClr val="052f60"/>
                      </a:solidFill>
                    </a:lnR>
                    <a:lnT w="6480">
                      <a:solidFill>
                        <a:srgbClr val="052f60"/>
                      </a:solidFill>
                    </a:lnT>
                    <a:lnB w="12240">
                      <a:solidFill>
                        <a:srgbClr val="052f60"/>
                      </a:solidFill>
                    </a:lnB>
                    <a:noFill/>
                  </a:tcPr>
                </a:tc>
                <a:tc>
                  <a:txBody>
                    <a:bodyPr>
                      <a:noAutofit/>
                    </a:bodyPr>
                    <a:p>
                      <a:pPr marL="422280">
                        <a:lnSpc>
                          <a:spcPts val="1695"/>
                        </a:lnSpc>
                      </a:pPr>
                      <a:r>
                        <a:rPr b="1" lang="en-IN" sz="1600" spc="60" strike="noStrike">
                          <a:solidFill>
                            <a:srgbClr val="000000"/>
                          </a:solidFill>
                          <a:latin typeface="Century Gothic"/>
                        </a:rPr>
                        <a:t>I-1200</a:t>
                      </a:r>
                      <a:endParaRPr b="0" lang="en-IN" sz="1600" spc="-1" strike="noStrike">
                        <a:latin typeface="Arial"/>
                      </a:endParaRPr>
                    </a:p>
                    <a:p>
                      <a:pPr marL="446400">
                        <a:lnSpc>
                          <a:spcPct val="100000"/>
                        </a:lnSpc>
                        <a:spcBef>
                          <a:spcPts val="201"/>
                        </a:spcBef>
                      </a:pPr>
                      <a:r>
                        <a:rPr b="1" lang="en-IN" sz="1600" spc="41" strike="noStrike">
                          <a:solidFill>
                            <a:srgbClr val="000000"/>
                          </a:solidFill>
                          <a:latin typeface="Century Gothic"/>
                        </a:rPr>
                        <a:t>II-800</a:t>
                      </a:r>
                      <a:endParaRPr b="0" lang="en-IN" sz="1600" spc="-1" strike="noStrike">
                        <a:latin typeface="Arial"/>
                      </a:endParaRPr>
                    </a:p>
                  </a:txBody>
                  <a:tcPr marL="91440" marR="91440">
                    <a:lnL w="12240">
                      <a:solidFill>
                        <a:srgbClr val="052f60"/>
                      </a:solidFill>
                    </a:lnL>
                    <a:lnR w="12240">
                      <a:solidFill>
                        <a:srgbClr val="052f60"/>
                      </a:solidFill>
                    </a:lnR>
                    <a:lnT w="6480">
                      <a:solidFill>
                        <a:srgbClr val="052f60"/>
                      </a:solidFill>
                    </a:lnT>
                    <a:lnB w="12240">
                      <a:solidFill>
                        <a:srgbClr val="052f60"/>
                      </a:solidFill>
                    </a:lnB>
                    <a:noFill/>
                  </a:tcPr>
                </a:tc>
              </a:tr>
              <a:tr h="553680">
                <a:tc>
                  <a:txBody>
                    <a:bodyPr>
                      <a:noAutofit/>
                    </a:bodyPr>
                    <a:p>
                      <a:pPr marL="67320" algn="ctr">
                        <a:lnSpc>
                          <a:spcPct val="100000"/>
                        </a:lnSpc>
                        <a:spcBef>
                          <a:spcPts val="944"/>
                        </a:spcBef>
                      </a:pPr>
                      <a:r>
                        <a:rPr b="1" lang="en-IN" sz="1600" spc="80" strike="noStrike">
                          <a:solidFill>
                            <a:srgbClr val="000000"/>
                          </a:solidFill>
                          <a:latin typeface="Century Gothic"/>
                        </a:rPr>
                        <a:t>10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944"/>
                        </a:spcBef>
                      </a:pPr>
                      <a:r>
                        <a:rPr b="1" lang="en-IN" sz="1600" spc="-24" strike="noStrike">
                          <a:solidFill>
                            <a:srgbClr val="000000"/>
                          </a:solidFill>
                          <a:latin typeface="Century Gothic"/>
                        </a:rPr>
                        <a:t>Badminton</a:t>
                      </a:r>
                      <a:r>
                        <a:rPr b="1" lang="en-IN" sz="1600" spc="-38" strike="noStrike">
                          <a:solidFill>
                            <a:srgbClr val="000000"/>
                          </a:solidFill>
                          <a:latin typeface="Century Gothic"/>
                        </a:rPr>
                        <a:t> </a:t>
                      </a:r>
                      <a:r>
                        <a:rPr b="1" lang="en-IN" sz="1600" spc="-12" strike="noStrike">
                          <a:solidFill>
                            <a:srgbClr val="000000"/>
                          </a:solidFill>
                          <a:latin typeface="Century Gothic"/>
                        </a:rPr>
                        <a:t>(Team)</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944"/>
                        </a:spcBef>
                      </a:pPr>
                      <a:r>
                        <a:rPr b="1" lang="en-IN" sz="1600" spc="80" strike="noStrike">
                          <a:solidFill>
                            <a:srgbClr val="000000"/>
                          </a:solidFill>
                          <a:latin typeface="Century Gothic"/>
                        </a:rPr>
                        <a:t>800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39920">
                        <a:lnSpc>
                          <a:spcPts val="1709"/>
                        </a:lnSpc>
                      </a:pPr>
                      <a:r>
                        <a:rPr b="1" lang="en-IN" sz="1600" spc="60" strike="noStrike">
                          <a:solidFill>
                            <a:srgbClr val="000000"/>
                          </a:solidFill>
                          <a:latin typeface="Century Gothic"/>
                        </a:rPr>
                        <a:t>I-5000</a:t>
                      </a:r>
                      <a:endParaRPr b="0" lang="en-IN" sz="1600" spc="-1" strike="noStrike">
                        <a:latin typeface="Arial"/>
                      </a:endParaRPr>
                    </a:p>
                    <a:p>
                      <a:pPr marL="412920">
                        <a:lnSpc>
                          <a:spcPct val="100000"/>
                        </a:lnSpc>
                        <a:spcBef>
                          <a:spcPts val="204"/>
                        </a:spcBef>
                      </a:pPr>
                      <a:r>
                        <a:rPr b="1" lang="en-IN" sz="1600" spc="43" strike="noStrike">
                          <a:solidFill>
                            <a:srgbClr val="000000"/>
                          </a:solidFill>
                          <a:latin typeface="Century Gothic"/>
                        </a:rPr>
                        <a:t>II-3000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00920">
                        <a:lnSpc>
                          <a:spcPct val="100000"/>
                        </a:lnSpc>
                        <a:spcBef>
                          <a:spcPts val="944"/>
                        </a:spcBef>
                      </a:pPr>
                      <a:r>
                        <a:rPr b="1" lang="en-IN" sz="1600" spc="80" strike="noStrike">
                          <a:solidFill>
                            <a:srgbClr val="000000"/>
                          </a:solidFill>
                          <a:latin typeface="Century Gothic"/>
                        </a:rPr>
                        <a:t>400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22280">
                        <a:lnSpc>
                          <a:spcPts val="1709"/>
                        </a:lnSpc>
                      </a:pPr>
                      <a:r>
                        <a:rPr b="1" lang="en-IN" sz="1600" spc="60" strike="noStrike">
                          <a:solidFill>
                            <a:srgbClr val="000000"/>
                          </a:solidFill>
                          <a:latin typeface="Century Gothic"/>
                        </a:rPr>
                        <a:t>I-2500</a:t>
                      </a:r>
                      <a:endParaRPr b="0" lang="en-IN" sz="1600" spc="-1" strike="noStrike">
                        <a:latin typeface="Arial"/>
                      </a:endParaRPr>
                    </a:p>
                    <a:p>
                      <a:pPr marL="394920">
                        <a:lnSpc>
                          <a:spcPct val="100000"/>
                        </a:lnSpc>
                        <a:spcBef>
                          <a:spcPts val="204"/>
                        </a:spcBef>
                      </a:pPr>
                      <a:r>
                        <a:rPr b="1" lang="en-IN" sz="1600" spc="43" strike="noStrike">
                          <a:solidFill>
                            <a:srgbClr val="000000"/>
                          </a:solidFill>
                          <a:latin typeface="Century Gothic"/>
                        </a:rPr>
                        <a:t>II-1500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553680">
                <a:tc>
                  <a:txBody>
                    <a:bodyPr>
                      <a:noAutofit/>
                    </a:bodyPr>
                    <a:p>
                      <a:pPr marL="67320" algn="ctr">
                        <a:lnSpc>
                          <a:spcPct val="100000"/>
                        </a:lnSpc>
                        <a:spcBef>
                          <a:spcPts val="944"/>
                        </a:spcBef>
                      </a:pPr>
                      <a:r>
                        <a:rPr b="1" lang="en-IN" sz="1600" spc="80" strike="noStrike">
                          <a:solidFill>
                            <a:srgbClr val="000000"/>
                          </a:solidFill>
                          <a:latin typeface="Century Gothic"/>
                        </a:rPr>
                        <a:t>11</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944"/>
                        </a:spcBef>
                      </a:pPr>
                      <a:r>
                        <a:rPr b="1" lang="en-IN" sz="1600" spc="-24" strike="noStrike">
                          <a:solidFill>
                            <a:srgbClr val="000000"/>
                          </a:solidFill>
                          <a:latin typeface="Century Gothic"/>
                        </a:rPr>
                        <a:t>Badminton</a:t>
                      </a:r>
                      <a:r>
                        <a:rPr b="1" lang="en-IN" sz="1600" spc="-38" strike="noStrike">
                          <a:solidFill>
                            <a:srgbClr val="000000"/>
                          </a:solidFill>
                          <a:latin typeface="Century Gothic"/>
                        </a:rPr>
                        <a:t> </a:t>
                      </a:r>
                      <a:r>
                        <a:rPr b="1" lang="en-IN" sz="1600" spc="9" strike="noStrike">
                          <a:solidFill>
                            <a:srgbClr val="000000"/>
                          </a:solidFill>
                          <a:latin typeface="Century Gothic"/>
                        </a:rPr>
                        <a:t>(Mix)</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8760" algn="ctr">
                        <a:lnSpc>
                          <a:spcPct val="100000"/>
                        </a:lnSpc>
                        <a:spcBef>
                          <a:spcPts val="944"/>
                        </a:spcBef>
                      </a:pPr>
                      <a:r>
                        <a:rPr b="1" lang="en-IN" sz="1600" spc="-1" strike="noStrike">
                          <a:solidFill>
                            <a:srgbClr val="000000"/>
                          </a:solidFill>
                          <a:latin typeface="Century Gothic"/>
                        </a:rPr>
                        <a:t>-</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0560" algn="ctr">
                        <a:lnSpc>
                          <a:spcPct val="100000"/>
                        </a:lnSpc>
                        <a:spcBef>
                          <a:spcPts val="944"/>
                        </a:spcBef>
                      </a:pPr>
                      <a:r>
                        <a:rPr b="1" lang="en-IN" sz="1600" spc="-1" strike="noStrike">
                          <a:solidFill>
                            <a:srgbClr val="000000"/>
                          </a:solidFill>
                          <a:latin typeface="Century Gothic"/>
                        </a:rPr>
                        <a:t>-</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01640">
                        <a:lnSpc>
                          <a:spcPct val="100000"/>
                        </a:lnSpc>
                        <a:spcBef>
                          <a:spcPts val="944"/>
                        </a:spcBef>
                      </a:pPr>
                      <a:r>
                        <a:rPr b="1" lang="en-IN" sz="1600" spc="75" strike="noStrike">
                          <a:solidFill>
                            <a:srgbClr val="000000"/>
                          </a:solidFill>
                          <a:latin typeface="Century Gothic"/>
                        </a:rPr>
                        <a:t>600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22280">
                        <a:lnSpc>
                          <a:spcPts val="1709"/>
                        </a:lnSpc>
                      </a:pPr>
                      <a:r>
                        <a:rPr b="1" lang="en-IN" sz="1600" spc="60" strike="noStrike">
                          <a:solidFill>
                            <a:srgbClr val="000000"/>
                          </a:solidFill>
                          <a:latin typeface="Century Gothic"/>
                        </a:rPr>
                        <a:t>I-3000</a:t>
                      </a:r>
                      <a:endParaRPr b="0" lang="en-IN" sz="1600" spc="-1" strike="noStrike">
                        <a:latin typeface="Arial"/>
                      </a:endParaRPr>
                    </a:p>
                    <a:p>
                      <a:pPr marL="394920">
                        <a:lnSpc>
                          <a:spcPct val="100000"/>
                        </a:lnSpc>
                        <a:spcBef>
                          <a:spcPts val="201"/>
                        </a:spcBef>
                      </a:pPr>
                      <a:r>
                        <a:rPr b="1" lang="en-IN" sz="1600" spc="43" strike="noStrike">
                          <a:solidFill>
                            <a:srgbClr val="000000"/>
                          </a:solidFill>
                          <a:latin typeface="Century Gothic"/>
                        </a:rPr>
                        <a:t>II-2000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553680">
                <a:tc>
                  <a:txBody>
                    <a:bodyPr>
                      <a:noAutofit/>
                    </a:bodyPr>
                    <a:p>
                      <a:pPr marL="67320" algn="ctr">
                        <a:lnSpc>
                          <a:spcPct val="100000"/>
                        </a:lnSpc>
                        <a:spcBef>
                          <a:spcPts val="941"/>
                        </a:spcBef>
                      </a:pPr>
                      <a:r>
                        <a:rPr b="1" lang="en-IN" sz="1600" spc="80" strike="noStrike">
                          <a:solidFill>
                            <a:srgbClr val="000000"/>
                          </a:solidFill>
                          <a:latin typeface="Century Gothic"/>
                        </a:rPr>
                        <a:t>12</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941"/>
                        </a:spcBef>
                      </a:pPr>
                      <a:r>
                        <a:rPr b="1" lang="en-IN" sz="1600" spc="-38" strike="noStrike">
                          <a:solidFill>
                            <a:srgbClr val="000000"/>
                          </a:solidFill>
                          <a:latin typeface="Century Gothic"/>
                        </a:rPr>
                        <a:t>Table </a:t>
                      </a:r>
                      <a:r>
                        <a:rPr b="1" lang="en-IN" sz="1600" spc="-24" strike="noStrike">
                          <a:solidFill>
                            <a:srgbClr val="000000"/>
                          </a:solidFill>
                          <a:latin typeface="Century Gothic"/>
                        </a:rPr>
                        <a:t>Tennis </a:t>
                      </a:r>
                      <a:r>
                        <a:rPr b="1" lang="en-IN" sz="1600" spc="-4" strike="noStrike">
                          <a:solidFill>
                            <a:srgbClr val="000000"/>
                          </a:solidFill>
                          <a:latin typeface="Century Gothic"/>
                        </a:rPr>
                        <a:t>(Individual)</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941"/>
                        </a:spcBef>
                      </a:pPr>
                      <a:r>
                        <a:rPr b="1" lang="en-IN" sz="1600" spc="80"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39920">
                        <a:lnSpc>
                          <a:spcPts val="1709"/>
                        </a:lnSpc>
                      </a:pPr>
                      <a:r>
                        <a:rPr b="1" lang="en-IN" sz="1600" spc="60" strike="noStrike">
                          <a:solidFill>
                            <a:srgbClr val="000000"/>
                          </a:solidFill>
                          <a:latin typeface="Century Gothic"/>
                        </a:rPr>
                        <a:t>I-1500</a:t>
                      </a:r>
                      <a:endParaRPr b="0" lang="en-IN" sz="1600" spc="-1" strike="noStrike">
                        <a:latin typeface="Arial"/>
                      </a:endParaRPr>
                    </a:p>
                    <a:p>
                      <a:pPr marL="464760">
                        <a:lnSpc>
                          <a:spcPct val="100000"/>
                        </a:lnSpc>
                        <a:spcBef>
                          <a:spcPts val="204"/>
                        </a:spcBef>
                      </a:pPr>
                      <a:r>
                        <a:rPr b="1" lang="en-IN" sz="1600" spc="41" strike="noStrike">
                          <a:solidFill>
                            <a:srgbClr val="000000"/>
                          </a:solidFill>
                          <a:latin typeface="Century Gothic"/>
                        </a:rPr>
                        <a:t>II-1000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00920">
                        <a:lnSpc>
                          <a:spcPct val="100000"/>
                        </a:lnSpc>
                        <a:spcBef>
                          <a:spcPts val="941"/>
                        </a:spcBef>
                      </a:pPr>
                      <a:r>
                        <a:rPr b="1" lang="en-IN" sz="1600" spc="80"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22280">
                        <a:lnSpc>
                          <a:spcPts val="1709"/>
                        </a:lnSpc>
                      </a:pPr>
                      <a:r>
                        <a:rPr b="1" lang="en-IN" sz="1600" spc="60" strike="noStrike">
                          <a:solidFill>
                            <a:srgbClr val="000000"/>
                          </a:solidFill>
                          <a:latin typeface="Century Gothic"/>
                        </a:rPr>
                        <a:t>I-1200</a:t>
                      </a:r>
                      <a:endParaRPr b="0" lang="en-IN" sz="1600" spc="-1" strike="noStrike">
                        <a:latin typeface="Arial"/>
                      </a:endParaRPr>
                    </a:p>
                    <a:p>
                      <a:pPr marL="446400">
                        <a:lnSpc>
                          <a:spcPct val="100000"/>
                        </a:lnSpc>
                        <a:spcBef>
                          <a:spcPts val="204"/>
                        </a:spcBef>
                      </a:pPr>
                      <a:r>
                        <a:rPr b="1" lang="en-IN" sz="1600" spc="41" strike="noStrike">
                          <a:solidFill>
                            <a:srgbClr val="000000"/>
                          </a:solidFill>
                          <a:latin typeface="Century Gothic"/>
                        </a:rPr>
                        <a:t>II-800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553680">
                <a:tc>
                  <a:txBody>
                    <a:bodyPr>
                      <a:noAutofit/>
                    </a:bodyPr>
                    <a:p>
                      <a:pPr marL="67320" algn="ctr">
                        <a:lnSpc>
                          <a:spcPct val="100000"/>
                        </a:lnSpc>
                        <a:spcBef>
                          <a:spcPts val="955"/>
                        </a:spcBef>
                      </a:pPr>
                      <a:r>
                        <a:rPr b="1" lang="en-IN" sz="1600" spc="80" strike="noStrike">
                          <a:solidFill>
                            <a:srgbClr val="000000"/>
                          </a:solidFill>
                          <a:latin typeface="Century Gothic"/>
                        </a:rPr>
                        <a:t>13</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955"/>
                        </a:spcBef>
                      </a:pPr>
                      <a:r>
                        <a:rPr b="1" lang="en-IN" sz="1600" spc="-38" strike="noStrike">
                          <a:solidFill>
                            <a:srgbClr val="000000"/>
                          </a:solidFill>
                          <a:latin typeface="Century Gothic"/>
                        </a:rPr>
                        <a:t>Table </a:t>
                      </a:r>
                      <a:r>
                        <a:rPr b="1" lang="en-IN" sz="1600" spc="-24" strike="noStrike">
                          <a:solidFill>
                            <a:srgbClr val="000000"/>
                          </a:solidFill>
                          <a:latin typeface="Century Gothic"/>
                        </a:rPr>
                        <a:t>Tennis</a:t>
                      </a:r>
                      <a:r>
                        <a:rPr b="1" lang="en-IN" sz="1600" spc="-18" strike="noStrike">
                          <a:solidFill>
                            <a:srgbClr val="000000"/>
                          </a:solidFill>
                          <a:latin typeface="Century Gothic"/>
                        </a:rPr>
                        <a:t> </a:t>
                      </a:r>
                      <a:r>
                        <a:rPr b="1" lang="en-IN" sz="1600" spc="-12" strike="noStrike">
                          <a:solidFill>
                            <a:srgbClr val="000000"/>
                          </a:solidFill>
                          <a:latin typeface="Century Gothic"/>
                        </a:rPr>
                        <a:t>(Team)</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955"/>
                        </a:spcBef>
                      </a:pPr>
                      <a:r>
                        <a:rPr b="1" lang="en-IN" sz="1600" spc="80" strike="noStrike">
                          <a:solidFill>
                            <a:srgbClr val="000000"/>
                          </a:solidFill>
                          <a:latin typeface="Century Gothic"/>
                        </a:rPr>
                        <a:t>300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39920">
                        <a:lnSpc>
                          <a:spcPts val="1709"/>
                        </a:lnSpc>
                      </a:pPr>
                      <a:r>
                        <a:rPr b="1" lang="en-IN" sz="1600" spc="60" strike="noStrike">
                          <a:solidFill>
                            <a:srgbClr val="000000"/>
                          </a:solidFill>
                          <a:latin typeface="Century Gothic"/>
                        </a:rPr>
                        <a:t>I-2000</a:t>
                      </a:r>
                      <a:endParaRPr b="0" lang="en-IN" sz="1600" spc="-1" strike="noStrike">
                        <a:latin typeface="Arial"/>
                      </a:endParaRPr>
                    </a:p>
                    <a:p>
                      <a:pPr marL="412920">
                        <a:lnSpc>
                          <a:spcPct val="100000"/>
                        </a:lnSpc>
                        <a:spcBef>
                          <a:spcPts val="201"/>
                        </a:spcBef>
                      </a:pPr>
                      <a:r>
                        <a:rPr b="1" lang="en-IN" sz="1600" spc="43" strike="noStrike">
                          <a:solidFill>
                            <a:srgbClr val="000000"/>
                          </a:solidFill>
                          <a:latin typeface="Century Gothic"/>
                        </a:rPr>
                        <a:t>II-1000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00920">
                        <a:lnSpc>
                          <a:spcPct val="100000"/>
                        </a:lnSpc>
                        <a:spcBef>
                          <a:spcPts val="955"/>
                        </a:spcBef>
                      </a:pPr>
                      <a:r>
                        <a:rPr b="1" lang="en-IN" sz="1600" spc="80"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22280">
                        <a:lnSpc>
                          <a:spcPts val="1709"/>
                        </a:lnSpc>
                      </a:pPr>
                      <a:r>
                        <a:rPr b="1" lang="en-IN" sz="1600" spc="60" strike="noStrike">
                          <a:solidFill>
                            <a:srgbClr val="000000"/>
                          </a:solidFill>
                          <a:latin typeface="Century Gothic"/>
                        </a:rPr>
                        <a:t>I-1500</a:t>
                      </a:r>
                      <a:endParaRPr b="0" lang="en-IN" sz="1600" spc="-1" strike="noStrike">
                        <a:latin typeface="Arial"/>
                      </a:endParaRPr>
                    </a:p>
                    <a:p>
                      <a:pPr marL="394920">
                        <a:lnSpc>
                          <a:spcPct val="100000"/>
                        </a:lnSpc>
                        <a:spcBef>
                          <a:spcPts val="201"/>
                        </a:spcBef>
                      </a:pPr>
                      <a:r>
                        <a:rPr b="1" lang="en-IN" sz="1600" spc="43" strike="noStrike">
                          <a:solidFill>
                            <a:srgbClr val="000000"/>
                          </a:solidFill>
                          <a:latin typeface="Century Gothic"/>
                        </a:rPr>
                        <a:t>II-1000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553680">
                <a:tc>
                  <a:txBody>
                    <a:bodyPr>
                      <a:noAutofit/>
                    </a:bodyPr>
                    <a:p>
                      <a:pPr marL="67320" algn="ctr">
                        <a:lnSpc>
                          <a:spcPct val="100000"/>
                        </a:lnSpc>
                        <a:spcBef>
                          <a:spcPts val="955"/>
                        </a:spcBef>
                      </a:pPr>
                      <a:r>
                        <a:rPr b="1" lang="en-IN" sz="1600" spc="80" strike="noStrike">
                          <a:solidFill>
                            <a:srgbClr val="000000"/>
                          </a:solidFill>
                          <a:latin typeface="Century Gothic"/>
                        </a:rPr>
                        <a:t>14</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955"/>
                        </a:spcBef>
                      </a:pPr>
                      <a:r>
                        <a:rPr b="1" lang="en-IN" sz="1600" spc="-24" strike="noStrike">
                          <a:solidFill>
                            <a:srgbClr val="000000"/>
                          </a:solidFill>
                          <a:latin typeface="Century Gothic"/>
                        </a:rPr>
                        <a:t>Chess</a:t>
                      </a:r>
                      <a:r>
                        <a:rPr b="1" lang="en-IN" sz="1600" spc="-26" strike="noStrike">
                          <a:solidFill>
                            <a:srgbClr val="000000"/>
                          </a:solidFill>
                          <a:latin typeface="Century Gothic"/>
                        </a:rPr>
                        <a:t> </a:t>
                      </a:r>
                      <a:r>
                        <a:rPr b="1" lang="en-IN" sz="1600" spc="-4" strike="noStrike">
                          <a:solidFill>
                            <a:srgbClr val="000000"/>
                          </a:solidFill>
                          <a:latin typeface="Century Gothic"/>
                        </a:rPr>
                        <a:t>(Individual)</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955"/>
                        </a:spcBef>
                      </a:pPr>
                      <a:r>
                        <a:rPr b="1" lang="en-IN" sz="1600" spc="80" strike="noStrike">
                          <a:solidFill>
                            <a:srgbClr val="000000"/>
                          </a:solidFill>
                          <a:latin typeface="Century Gothic"/>
                        </a:rPr>
                        <a:t>100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39920">
                        <a:lnSpc>
                          <a:spcPts val="1726"/>
                        </a:lnSpc>
                      </a:pPr>
                      <a:r>
                        <a:rPr b="1" lang="en-IN" sz="1600" spc="60" strike="noStrike">
                          <a:solidFill>
                            <a:srgbClr val="000000"/>
                          </a:solidFill>
                          <a:latin typeface="Century Gothic"/>
                        </a:rPr>
                        <a:t>I-1200</a:t>
                      </a:r>
                      <a:endParaRPr b="0" lang="en-IN" sz="1600" spc="-1" strike="noStrike">
                        <a:latin typeface="Arial"/>
                      </a:endParaRPr>
                    </a:p>
                    <a:p>
                      <a:pPr marL="464760">
                        <a:lnSpc>
                          <a:spcPts val="1729"/>
                        </a:lnSpc>
                        <a:spcBef>
                          <a:spcPts val="201"/>
                        </a:spcBef>
                      </a:pPr>
                      <a:r>
                        <a:rPr b="1" lang="en-IN" sz="1600" spc="41" strike="noStrike">
                          <a:solidFill>
                            <a:srgbClr val="000000"/>
                          </a:solidFill>
                          <a:latin typeface="Century Gothic"/>
                        </a:rPr>
                        <a:t>II-800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700920">
                        <a:lnSpc>
                          <a:spcPct val="100000"/>
                        </a:lnSpc>
                        <a:spcBef>
                          <a:spcPts val="955"/>
                        </a:spcBef>
                      </a:pPr>
                      <a:r>
                        <a:rPr b="1" lang="en-IN" sz="1600" spc="80" strike="noStrike">
                          <a:solidFill>
                            <a:srgbClr val="000000"/>
                          </a:solidFill>
                          <a:latin typeface="Century Gothic"/>
                        </a:rPr>
                        <a:t>100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22280">
                        <a:lnSpc>
                          <a:spcPts val="1726"/>
                        </a:lnSpc>
                      </a:pPr>
                      <a:r>
                        <a:rPr b="1" lang="en-IN" sz="1600" spc="60" strike="noStrike">
                          <a:solidFill>
                            <a:srgbClr val="000000"/>
                          </a:solidFill>
                          <a:latin typeface="Century Gothic"/>
                        </a:rPr>
                        <a:t>I-1200</a:t>
                      </a:r>
                      <a:endParaRPr b="0" lang="en-IN" sz="1600" spc="-1" strike="noStrike">
                        <a:latin typeface="Arial"/>
                      </a:endParaRPr>
                    </a:p>
                    <a:p>
                      <a:pPr marL="446400">
                        <a:lnSpc>
                          <a:spcPts val="1729"/>
                        </a:lnSpc>
                        <a:spcBef>
                          <a:spcPts val="201"/>
                        </a:spcBef>
                      </a:pPr>
                      <a:r>
                        <a:rPr b="1" lang="en-IN" sz="1600" spc="41" strike="noStrike">
                          <a:solidFill>
                            <a:srgbClr val="000000"/>
                          </a:solidFill>
                          <a:latin typeface="Century Gothic"/>
                        </a:rPr>
                        <a:t>II-800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571320">
                <a:tc>
                  <a:txBody>
                    <a:bodyPr>
                      <a:noAutofit/>
                    </a:bodyPr>
                    <a:p>
                      <a:pPr marL="67320" algn="ctr">
                        <a:lnSpc>
                          <a:spcPct val="100000"/>
                        </a:lnSpc>
                        <a:spcBef>
                          <a:spcPts val="1015"/>
                        </a:spcBef>
                      </a:pPr>
                      <a:r>
                        <a:rPr b="1" lang="en-IN" sz="1600" spc="80" strike="noStrike">
                          <a:solidFill>
                            <a:srgbClr val="000000"/>
                          </a:solidFill>
                          <a:latin typeface="Century Gothic"/>
                        </a:rPr>
                        <a:t>15</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1015"/>
                        </a:spcBef>
                      </a:pPr>
                      <a:r>
                        <a:rPr b="1" lang="en-IN" sz="1600" spc="-46" strike="noStrike">
                          <a:solidFill>
                            <a:srgbClr val="000000"/>
                          </a:solidFill>
                          <a:latin typeface="Century Gothic"/>
                        </a:rPr>
                        <a:t>Kabaddi</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1015"/>
                        </a:spcBef>
                      </a:pPr>
                      <a:r>
                        <a:rPr b="1" lang="en-IN" sz="1600" spc="80" strike="noStrike">
                          <a:solidFill>
                            <a:srgbClr val="000000"/>
                          </a:solidFill>
                          <a:latin typeface="Century Gothic"/>
                        </a:rPr>
                        <a:t>1200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439920">
                        <a:lnSpc>
                          <a:spcPct val="100000"/>
                        </a:lnSpc>
                        <a:spcBef>
                          <a:spcPts val="45"/>
                        </a:spcBef>
                      </a:pPr>
                      <a:r>
                        <a:rPr b="1" lang="en-IN" sz="1600" spc="60" strike="noStrike">
                          <a:solidFill>
                            <a:srgbClr val="000000"/>
                          </a:solidFill>
                          <a:latin typeface="Century Gothic"/>
                        </a:rPr>
                        <a:t>I-8000</a:t>
                      </a:r>
                      <a:endParaRPr b="0" lang="en-IN" sz="1600" spc="-1" strike="noStrike">
                        <a:latin typeface="Arial"/>
                      </a:endParaRPr>
                    </a:p>
                    <a:p>
                      <a:pPr marL="412920">
                        <a:lnSpc>
                          <a:spcPct val="100000"/>
                        </a:lnSpc>
                        <a:spcBef>
                          <a:spcPts val="201"/>
                        </a:spcBef>
                      </a:pPr>
                      <a:r>
                        <a:rPr b="1" lang="en-IN" sz="1600" spc="43" strike="noStrike">
                          <a:solidFill>
                            <a:srgbClr val="000000"/>
                          </a:solidFill>
                          <a:latin typeface="Century Gothic"/>
                        </a:rPr>
                        <a:t>II-5000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1015"/>
                        </a:spcBef>
                      </a:pPr>
                      <a:r>
                        <a:rPr b="1" lang="en-IN" sz="1600" spc="-1" strike="noStrike">
                          <a:solidFill>
                            <a:srgbClr val="000000"/>
                          </a:solidFill>
                          <a:latin typeface="Century Gothic"/>
                        </a:rPr>
                        <a:t>-</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682920">
                <a:tc>
                  <a:txBody>
                    <a:bodyPr>
                      <a:noAutofit/>
                    </a:bodyPr>
                    <a:p>
                      <a:pPr marL="67320" algn="ctr">
                        <a:lnSpc>
                          <a:spcPct val="100000"/>
                        </a:lnSpc>
                        <a:spcBef>
                          <a:spcPts val="1386"/>
                        </a:spcBef>
                      </a:pPr>
                      <a:r>
                        <a:rPr b="1" lang="en-IN" sz="1600" spc="80" strike="noStrike">
                          <a:solidFill>
                            <a:srgbClr val="000000"/>
                          </a:solidFill>
                          <a:latin typeface="Century Gothic"/>
                        </a:rPr>
                        <a:t>17</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1386"/>
                        </a:spcBef>
                      </a:pPr>
                      <a:r>
                        <a:rPr b="1" lang="en-IN" sz="1600" spc="-92" strike="noStrike">
                          <a:solidFill>
                            <a:srgbClr val="000000"/>
                          </a:solidFill>
                          <a:latin typeface="Century Gothic"/>
                        </a:rPr>
                        <a:t>KHO-KHO</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9120" algn="ctr">
                        <a:lnSpc>
                          <a:spcPct val="100000"/>
                        </a:lnSpc>
                        <a:spcBef>
                          <a:spcPts val="1386"/>
                        </a:spcBef>
                      </a:pPr>
                      <a:r>
                        <a:rPr b="1" lang="en-IN" sz="1600" spc="80" strike="noStrike">
                          <a:solidFill>
                            <a:srgbClr val="000000"/>
                          </a:solidFill>
                          <a:latin typeface="Century Gothic"/>
                        </a:rPr>
                        <a:t>600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7320" algn="ctr">
                        <a:lnSpc>
                          <a:spcPct val="100000"/>
                        </a:lnSpc>
                        <a:spcBef>
                          <a:spcPts val="1386"/>
                        </a:spcBef>
                      </a:pPr>
                      <a:r>
                        <a:rPr b="1" lang="en-IN" sz="1600" spc="-38" strike="noStrike">
                          <a:solidFill>
                            <a:srgbClr val="000000"/>
                          </a:solidFill>
                          <a:latin typeface="Century Gothic"/>
                        </a:rPr>
                        <a:t>I-4000</a:t>
                      </a:r>
                      <a:endParaRPr b="0" lang="en-IN" sz="1600" spc="-1" strike="noStrike">
                        <a:latin typeface="Arial"/>
                      </a:endParaRPr>
                    </a:p>
                    <a:p>
                      <a:pPr marL="67320" algn="ctr">
                        <a:lnSpc>
                          <a:spcPct val="100000"/>
                        </a:lnSpc>
                        <a:spcBef>
                          <a:spcPts val="1386"/>
                        </a:spcBef>
                      </a:pPr>
                      <a:r>
                        <a:rPr b="1" lang="en-IN" sz="1600" spc="-38" strike="noStrike">
                          <a:solidFill>
                            <a:srgbClr val="000000"/>
                          </a:solidFill>
                          <a:latin typeface="Century Gothic"/>
                        </a:rPr>
                        <a:t>II-2000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algn="r">
                        <a:lnSpc>
                          <a:spcPct val="100000"/>
                        </a:lnSpc>
                        <a:spcBef>
                          <a:spcPts val="1386"/>
                        </a:spcBef>
                      </a:pPr>
                      <a:r>
                        <a:rPr b="1" lang="en-IN" sz="1600" spc="-1" strike="noStrike">
                          <a:solidFill>
                            <a:srgbClr val="000000"/>
                          </a:solidFill>
                          <a:latin typeface="Century Gothic"/>
                        </a:rPr>
                        <a:t>-</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r h="790200">
                <a:tc>
                  <a:txBody>
                    <a:bodyPr>
                      <a:noAutofit/>
                    </a:bodyPr>
                    <a:p>
                      <a:pPr>
                        <a:lnSpc>
                          <a:spcPct val="100000"/>
                        </a:lnSpc>
                        <a:spcBef>
                          <a:spcPts val="20"/>
                        </a:spcBef>
                      </a:pPr>
                      <a:endParaRPr b="0" lang="en-IN" sz="1800" spc="-1" strike="noStrike">
                        <a:latin typeface="Arial"/>
                      </a:endParaRPr>
                    </a:p>
                    <a:p>
                      <a:pPr marL="67320" algn="ctr">
                        <a:lnSpc>
                          <a:spcPct val="100000"/>
                        </a:lnSpc>
                      </a:pPr>
                      <a:r>
                        <a:rPr b="1" lang="en-IN" sz="1600" spc="80" strike="noStrike">
                          <a:solidFill>
                            <a:srgbClr val="000000"/>
                          </a:solidFill>
                          <a:latin typeface="Century Gothic"/>
                        </a:rPr>
                        <a:t>18</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63360">
                        <a:lnSpc>
                          <a:spcPct val="100000"/>
                        </a:lnSpc>
                        <a:spcBef>
                          <a:spcPts val="774"/>
                        </a:spcBef>
                      </a:pPr>
                      <a:r>
                        <a:rPr b="1" lang="en-IN" sz="1600" spc="-123" strike="noStrike">
                          <a:solidFill>
                            <a:srgbClr val="000000"/>
                          </a:solidFill>
                          <a:latin typeface="Century Gothic"/>
                        </a:rPr>
                        <a:t>MARATHON </a:t>
                      </a:r>
                      <a:r>
                        <a:rPr b="1" lang="en-IN" sz="1600" spc="21" strike="noStrike">
                          <a:solidFill>
                            <a:srgbClr val="000000"/>
                          </a:solidFill>
                          <a:latin typeface="Century Gothic"/>
                        </a:rPr>
                        <a:t>Mix(8</a:t>
                      </a:r>
                      <a:r>
                        <a:rPr b="1" lang="en-IN" sz="1600" spc="-162" strike="noStrike">
                          <a:solidFill>
                            <a:srgbClr val="000000"/>
                          </a:solidFill>
                          <a:latin typeface="Century Gothic"/>
                        </a:rPr>
                        <a:t> </a:t>
                      </a:r>
                      <a:r>
                        <a:rPr b="1" lang="en-IN" sz="1600" spc="-77" strike="noStrike">
                          <a:solidFill>
                            <a:srgbClr val="000000"/>
                          </a:solidFill>
                          <a:latin typeface="Century Gothic"/>
                        </a:rPr>
                        <a:t>KM)</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a:lnSpc>
                          <a:spcPct val="100000"/>
                        </a:lnSpc>
                        <a:spcBef>
                          <a:spcPts val="20"/>
                        </a:spcBef>
                      </a:pPr>
                      <a:endParaRPr b="0" lang="en-IN" sz="1800" spc="-1" strike="noStrike">
                        <a:latin typeface="Arial"/>
                      </a:endParaRPr>
                    </a:p>
                    <a:p>
                      <a:pPr algn="r">
                        <a:lnSpc>
                          <a:spcPct val="100000"/>
                        </a:lnSpc>
                      </a:pPr>
                      <a:r>
                        <a:rPr b="1" lang="en-IN" sz="1600" spc="-1"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393840">
                        <a:lnSpc>
                          <a:spcPts val="1689"/>
                        </a:lnSpc>
                      </a:pPr>
                      <a:endParaRPr b="0" lang="en-IN" sz="1800" spc="-1" strike="noStrike">
                        <a:latin typeface="Arial"/>
                      </a:endParaRPr>
                    </a:p>
                    <a:p>
                      <a:pPr marL="393840">
                        <a:lnSpc>
                          <a:spcPts val="1689"/>
                        </a:lnSpc>
                      </a:pPr>
                      <a:r>
                        <a:rPr b="1" lang="en-IN" sz="1600" spc="60" strike="noStrike">
                          <a:solidFill>
                            <a:srgbClr val="000000"/>
                          </a:solidFill>
                          <a:latin typeface="Century Gothic"/>
                        </a:rPr>
                        <a:t>I-5000</a:t>
                      </a:r>
                      <a:endParaRPr b="0" lang="en-IN" sz="1600" spc="-1" strike="noStrike">
                        <a:latin typeface="Arial"/>
                      </a:endParaRPr>
                    </a:p>
                    <a:p>
                      <a:pPr marL="337320" indent="28440">
                        <a:lnSpc>
                          <a:spcPts val="1789"/>
                        </a:lnSpc>
                        <a:spcBef>
                          <a:spcPts val="51"/>
                        </a:spcBef>
                      </a:pPr>
                      <a:r>
                        <a:rPr b="1" lang="en-IN" sz="1600" spc="43" strike="noStrike">
                          <a:solidFill>
                            <a:srgbClr val="000000"/>
                          </a:solidFill>
                          <a:latin typeface="Century Gothic"/>
                        </a:rPr>
                        <a:t>II-3000  </a:t>
                      </a:r>
                      <a:r>
                        <a:rPr b="1" lang="en-IN" sz="1600" spc="-1" strike="noStrike">
                          <a:solidFill>
                            <a:srgbClr val="000000"/>
                          </a:solidFill>
                          <a:latin typeface="Century Gothic"/>
                        </a:rPr>
                        <a:t>III</a:t>
                      </a:r>
                      <a:r>
                        <a:rPr b="1" lang="en-IN" sz="1600" spc="-4" strike="noStrike">
                          <a:solidFill>
                            <a:srgbClr val="000000"/>
                          </a:solidFill>
                          <a:latin typeface="Century Gothic"/>
                        </a:rPr>
                        <a:t>-</a:t>
                      </a:r>
                      <a:r>
                        <a:rPr b="1" lang="en-IN" sz="1600" spc="-1" strike="noStrike">
                          <a:solidFill>
                            <a:srgbClr val="000000"/>
                          </a:solidFill>
                          <a:latin typeface="Century Gothic"/>
                        </a:rPr>
                        <a:t>2000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a:lnSpc>
                          <a:spcPct val="100000"/>
                        </a:lnSpc>
                        <a:spcBef>
                          <a:spcPts val="20"/>
                        </a:spcBef>
                      </a:pPr>
                      <a:endParaRPr b="0" lang="en-IN" sz="1800" spc="-1" strike="noStrike">
                        <a:latin typeface="Arial"/>
                      </a:endParaRPr>
                    </a:p>
                    <a:p>
                      <a:pPr algn="r">
                        <a:lnSpc>
                          <a:spcPct val="100000"/>
                        </a:lnSpc>
                      </a:pPr>
                      <a:r>
                        <a:rPr b="1" lang="en-IN" sz="1600" spc="-1" strike="noStrike">
                          <a:solidFill>
                            <a:srgbClr val="000000"/>
                          </a:solidFill>
                          <a:latin typeface="Century Gothic"/>
                        </a:rPr>
                        <a:t>200</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c>
                  <a:txBody>
                    <a:bodyPr>
                      <a:noAutofit/>
                    </a:bodyPr>
                    <a:p>
                      <a:pPr marL="393840">
                        <a:lnSpc>
                          <a:spcPts val="1689"/>
                        </a:lnSpc>
                      </a:pPr>
                      <a:endParaRPr b="0" lang="en-IN" sz="1800" spc="-1" strike="noStrike">
                        <a:latin typeface="Arial"/>
                      </a:endParaRPr>
                    </a:p>
                    <a:p>
                      <a:pPr marL="393840">
                        <a:lnSpc>
                          <a:spcPts val="1689"/>
                        </a:lnSpc>
                      </a:pPr>
                      <a:r>
                        <a:rPr b="1" lang="en-IN" sz="1600" spc="60" strike="noStrike">
                          <a:solidFill>
                            <a:srgbClr val="000000"/>
                          </a:solidFill>
                          <a:latin typeface="Century Gothic"/>
                        </a:rPr>
                        <a:t>DOR</a:t>
                      </a:r>
                      <a:endParaRPr b="0" lang="en-IN" sz="1600" spc="-1" strike="noStrike">
                        <a:latin typeface="Arial"/>
                      </a:endParaRPr>
                    </a:p>
                  </a:txBody>
                  <a:tcPr marL="91440" marR="91440">
                    <a:lnL w="12240">
                      <a:solidFill>
                        <a:srgbClr val="052f60"/>
                      </a:solidFill>
                    </a:lnL>
                    <a:lnR w="12240">
                      <a:solidFill>
                        <a:srgbClr val="052f60"/>
                      </a:solidFill>
                    </a:lnR>
                    <a:lnT w="12240">
                      <a:solidFill>
                        <a:srgbClr val="052f60"/>
                      </a:solidFill>
                    </a:lnT>
                    <a:lnB w="12240">
                      <a:solidFill>
                        <a:srgbClr val="052f60"/>
                      </a:solidFill>
                    </a:lnB>
                    <a:no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337320" y="142560"/>
            <a:ext cx="8533080" cy="150552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IN" sz="7000" spc="-1" strike="noStrike" cap="all">
                <a:solidFill>
                  <a:srgbClr val="c62324"/>
                </a:solidFill>
                <a:latin typeface="Century Gothic"/>
                <a:ea typeface="DejaVu Sans"/>
              </a:rPr>
              <a:t>Contact Us</a:t>
            </a:r>
            <a:endParaRPr b="0" lang="en-IN" sz="7000" spc="-1" strike="noStrike">
              <a:latin typeface="Arial"/>
            </a:endParaRPr>
          </a:p>
        </p:txBody>
      </p:sp>
      <p:sp>
        <p:nvSpPr>
          <p:cNvPr id="140" name="CustomShape 2"/>
          <p:cNvSpPr/>
          <p:nvPr/>
        </p:nvSpPr>
        <p:spPr>
          <a:xfrm>
            <a:off x="461880" y="1542600"/>
            <a:ext cx="4141080" cy="2948040"/>
          </a:xfrm>
          <a:prstGeom prst="rect">
            <a:avLst/>
          </a:prstGeom>
          <a:noFill/>
          <a:ln>
            <a:noFill/>
          </a:ln>
        </p:spPr>
        <p:style>
          <a:lnRef idx="0"/>
          <a:fillRef idx="0"/>
          <a:effectRef idx="0"/>
          <a:fontRef idx="minor"/>
        </p:style>
        <p:txBody>
          <a:bodyPr lIns="90000" rIns="90000" tIns="45000" bIns="45000" anchor="ctr">
            <a:noAutofit/>
          </a:bodyPr>
          <a:p>
            <a:pPr>
              <a:lnSpc>
                <a:spcPct val="102000"/>
              </a:lnSpc>
              <a:spcBef>
                <a:spcPts val="91"/>
              </a:spcBef>
              <a:spcAft>
                <a:spcPts val="601"/>
              </a:spcAft>
            </a:pPr>
            <a:r>
              <a:rPr b="1" lang="en-IN" sz="2800" spc="-26" strike="noStrike">
                <a:solidFill>
                  <a:srgbClr val="000000"/>
                </a:solidFill>
                <a:latin typeface="Century Gothic"/>
                <a:ea typeface="DejaVu Sans"/>
              </a:rPr>
              <a:t>POOJA KUDALE:</a:t>
            </a:r>
            <a:r>
              <a:rPr b="1" lang="en-IN" sz="2800" spc="24" strike="noStrike">
                <a:solidFill>
                  <a:srgbClr val="000000"/>
                </a:solidFill>
                <a:latin typeface="Century Gothic"/>
                <a:ea typeface="DejaVu Sans"/>
              </a:rPr>
              <a:t> </a:t>
            </a:r>
            <a:r>
              <a:rPr b="1" lang="en-IN" sz="2800" spc="86" strike="noStrike">
                <a:solidFill>
                  <a:srgbClr val="000000"/>
                </a:solidFill>
                <a:latin typeface="Century Gothic"/>
                <a:ea typeface="DejaVu Sans"/>
              </a:rPr>
              <a:t>7038450512</a:t>
            </a:r>
            <a:endParaRPr b="0" lang="en-IN" sz="2800" spc="-1" strike="noStrike">
              <a:latin typeface="Arial"/>
            </a:endParaRPr>
          </a:p>
          <a:p>
            <a:pPr>
              <a:lnSpc>
                <a:spcPct val="100000"/>
              </a:lnSpc>
              <a:spcBef>
                <a:spcPts val="400"/>
              </a:spcBef>
              <a:spcAft>
                <a:spcPts val="601"/>
              </a:spcAft>
            </a:pPr>
            <a:endParaRPr b="0" lang="en-IN" sz="2800" spc="-1" strike="noStrike">
              <a:latin typeface="Arial"/>
            </a:endParaRPr>
          </a:p>
        </p:txBody>
      </p:sp>
      <p:sp>
        <p:nvSpPr>
          <p:cNvPr id="141" name="CustomShape 3"/>
          <p:cNvSpPr/>
          <p:nvPr/>
        </p:nvSpPr>
        <p:spPr>
          <a:xfrm>
            <a:off x="526680" y="3684240"/>
            <a:ext cx="4764960" cy="1246320"/>
          </a:xfrm>
          <a:prstGeom prst="rect">
            <a:avLst/>
          </a:prstGeom>
          <a:noFill/>
          <a:ln w="12600">
            <a:noFill/>
          </a:ln>
        </p:spPr>
        <p:style>
          <a:lnRef idx="0"/>
          <a:fillRef idx="0"/>
          <a:effectRef idx="0"/>
          <a:fontRef idx="minor"/>
        </p:style>
        <p:txBody>
          <a:bodyPr lIns="45720" rIns="45720" tIns="45000" bIns="45000">
            <a:noAutofit/>
          </a:bodyPr>
          <a:p>
            <a:pPr marL="12600">
              <a:lnSpc>
                <a:spcPct val="102000"/>
              </a:lnSpc>
              <a:spcBef>
                <a:spcPts val="91"/>
              </a:spcBef>
            </a:pPr>
            <a:r>
              <a:rPr b="1" lang="en-IN" sz="2800" spc="-72" strike="noStrike">
                <a:solidFill>
                  <a:srgbClr val="000000"/>
                </a:solidFill>
                <a:latin typeface="Century Gothic"/>
                <a:ea typeface="DejaVu Sans"/>
              </a:rPr>
              <a:t>KUMIT YADAV</a:t>
            </a:r>
            <a:r>
              <a:rPr b="1" lang="en-IN" sz="2800" spc="-26" strike="noStrike">
                <a:solidFill>
                  <a:srgbClr val="000000"/>
                </a:solidFill>
                <a:latin typeface="Century Gothic"/>
                <a:ea typeface="DejaVu Sans"/>
              </a:rPr>
              <a:t>:</a:t>
            </a:r>
            <a:endParaRPr b="0" lang="en-IN" sz="2800" spc="-1" strike="noStrike">
              <a:latin typeface="Arial"/>
            </a:endParaRPr>
          </a:p>
          <a:p>
            <a:pPr marL="12600">
              <a:lnSpc>
                <a:spcPct val="102000"/>
              </a:lnSpc>
              <a:spcBef>
                <a:spcPts val="91"/>
              </a:spcBef>
            </a:pPr>
            <a:r>
              <a:rPr b="1" lang="en-IN" sz="2800" spc="86" strike="noStrike">
                <a:solidFill>
                  <a:srgbClr val="000000"/>
                </a:solidFill>
                <a:latin typeface="Century Gothic"/>
                <a:ea typeface="DejaVu Sans"/>
              </a:rPr>
              <a:t>8272896950</a:t>
            </a:r>
            <a:endParaRPr b="0" lang="en-IN" sz="2800" spc="-1" strike="noStrike">
              <a:latin typeface="Arial"/>
            </a:endParaRPr>
          </a:p>
          <a:p>
            <a:pPr marL="12600">
              <a:lnSpc>
                <a:spcPct val="100000"/>
              </a:lnSpc>
            </a:pPr>
            <a:endParaRPr b="0" lang="en-IN" sz="2800" spc="-1" strike="noStrike">
              <a:latin typeface="Arial"/>
            </a:endParaRPr>
          </a:p>
        </p:txBody>
      </p:sp>
      <p:sp>
        <p:nvSpPr>
          <p:cNvPr id="142" name="CustomShape 4"/>
          <p:cNvSpPr/>
          <p:nvPr/>
        </p:nvSpPr>
        <p:spPr>
          <a:xfrm flipH="1">
            <a:off x="5877360" y="2591640"/>
            <a:ext cx="5245200" cy="155304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1" lang="en-IN" sz="3200" spc="-1" strike="noStrike">
                <a:solidFill>
                  <a:srgbClr val="003053"/>
                </a:solidFill>
                <a:latin typeface="Arial Black"/>
                <a:ea typeface="DejaVu Sans"/>
              </a:rPr>
              <a:t>sports@aitpune.edu.in</a:t>
            </a:r>
            <a:endParaRPr b="0" lang="en-IN" sz="3200" spc="-1" strike="noStrike">
              <a:latin typeface="Arial"/>
            </a:endParaRPr>
          </a:p>
          <a:p>
            <a:pPr>
              <a:lnSpc>
                <a:spcPct val="100000"/>
              </a:lnSpc>
            </a:pPr>
            <a:r>
              <a:rPr b="0" lang="en-IN" sz="3200" spc="-1" strike="noStrike">
                <a:solidFill>
                  <a:srgbClr val="000000"/>
                </a:solidFill>
                <a:latin typeface="Arial Black"/>
                <a:ea typeface="DejaVu Sans"/>
              </a:rPr>
              <a:t>aitsportsclub.com</a:t>
            </a:r>
            <a:endParaRPr b="0" lang="en-IN" sz="3200" spc="-1" strike="noStrike">
              <a:latin typeface="Arial"/>
            </a:endParaRPr>
          </a:p>
          <a:p>
            <a:pPr>
              <a:lnSpc>
                <a:spcPct val="100000"/>
              </a:lnSpc>
            </a:pPr>
            <a:r>
              <a:rPr b="0" lang="en-IN" sz="3200" spc="-1" strike="noStrike">
                <a:solidFill>
                  <a:srgbClr val="000000"/>
                </a:solidFill>
                <a:latin typeface="Arial Black"/>
                <a:ea typeface="DejaVu Sans"/>
              </a:rPr>
              <a:t>Ig-aitsportsclub</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2274120" y="3747600"/>
            <a:ext cx="10078200" cy="1405800"/>
          </a:xfrm>
          <a:prstGeom prst="rect">
            <a:avLst/>
          </a:prstGeom>
          <a:noFill/>
          <a:ln w="12600">
            <a:noFill/>
          </a:ln>
        </p:spPr>
        <p:style>
          <a:lnRef idx="0"/>
          <a:fillRef idx="0"/>
          <a:effectRef idx="0"/>
          <a:fontRef idx="minor"/>
        </p:style>
        <p:txBody>
          <a:bodyPr lIns="45720" rIns="45720" tIns="45000" bIns="45000">
            <a:noAutofit/>
          </a:bodyPr>
          <a:p>
            <a:pPr algn="r">
              <a:lnSpc>
                <a:spcPct val="90000"/>
              </a:lnSpc>
            </a:pPr>
            <a:r>
              <a:rPr b="0" lang="en-IN" sz="9600" spc="-293" strike="noStrike">
                <a:solidFill>
                  <a:srgbClr val="f1f1f1"/>
                </a:solidFill>
                <a:latin typeface="Century Gothic"/>
                <a:ea typeface="DejaVu Sans"/>
              </a:rPr>
              <a:t>THANK  YOU</a:t>
            </a:r>
            <a:endParaRPr b="0" lang="en-IN" sz="9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4446720" y="1042920"/>
            <a:ext cx="3710880" cy="5685840"/>
          </a:xfrm>
          <a:prstGeom prst="rect">
            <a:avLst/>
          </a:prstGeom>
          <a:noFill/>
          <a:ln w="12600">
            <a:noFill/>
          </a:ln>
        </p:spPr>
        <p:style>
          <a:lnRef idx="0"/>
          <a:fillRef idx="0"/>
          <a:effectRef idx="0"/>
          <a:fontRef idx="minor"/>
        </p:style>
        <p:txBody>
          <a:bodyPr lIns="45720" rIns="45720" tIns="45000" bIns="45000">
            <a:noAutofit/>
          </a:bodyPr>
          <a:p>
            <a:pPr marL="285840" indent="-284400" algn="just">
              <a:lnSpc>
                <a:spcPct val="100000"/>
              </a:lnSpc>
              <a:buClr>
                <a:srgbClr val="ffffff"/>
              </a:buClr>
              <a:buFont typeface="Arial"/>
              <a:buChar char="•"/>
            </a:pPr>
            <a:r>
              <a:rPr b="1" lang="en-IN" sz="1600" spc="-1" strike="noStrike">
                <a:solidFill>
                  <a:srgbClr val="ffffff"/>
                </a:solidFill>
                <a:latin typeface="Century Gothic"/>
                <a:ea typeface="Century Gothic"/>
              </a:rPr>
              <a:t>AIT is an undergraduate engineering college affiliated to the University of Pune.</a:t>
            </a:r>
            <a:endParaRPr b="0" lang="en-IN" sz="1600" spc="-1" strike="noStrike">
              <a:latin typeface="Arial"/>
            </a:endParaRPr>
          </a:p>
          <a:p>
            <a:pPr algn="just">
              <a:lnSpc>
                <a:spcPct val="100000"/>
              </a:lnSpc>
            </a:pPr>
            <a:endParaRPr b="0" lang="en-IN" sz="1600" spc="-1" strike="noStrike">
              <a:latin typeface="Arial"/>
            </a:endParaRPr>
          </a:p>
          <a:p>
            <a:pPr marL="285840" indent="-284400" algn="just">
              <a:lnSpc>
                <a:spcPct val="100000"/>
              </a:lnSpc>
              <a:buClr>
                <a:srgbClr val="ffffff"/>
              </a:buClr>
              <a:buFont typeface="Arial"/>
              <a:buChar char="•"/>
            </a:pPr>
            <a:r>
              <a:rPr b="1" lang="en-IN" sz="1600" spc="-1" strike="noStrike">
                <a:solidFill>
                  <a:srgbClr val="ffffff"/>
                </a:solidFill>
                <a:latin typeface="Century Gothic"/>
                <a:ea typeface="Century Gothic"/>
              </a:rPr>
              <a:t>AIT is located at Dighi Hills, Alandi Road area in Pune. </a:t>
            </a:r>
            <a:endParaRPr b="0" lang="en-IN" sz="1600" spc="-1" strike="noStrike">
              <a:latin typeface="Arial"/>
            </a:endParaRPr>
          </a:p>
          <a:p>
            <a:pPr algn="just">
              <a:lnSpc>
                <a:spcPct val="100000"/>
              </a:lnSpc>
            </a:pPr>
            <a:endParaRPr b="0" lang="en-IN" sz="1600" spc="-1" strike="noStrike">
              <a:latin typeface="Arial"/>
            </a:endParaRPr>
          </a:p>
          <a:p>
            <a:pPr marL="285840" indent="-284400" algn="just">
              <a:lnSpc>
                <a:spcPct val="100000"/>
              </a:lnSpc>
              <a:buClr>
                <a:srgbClr val="ffffff"/>
              </a:buClr>
              <a:buFont typeface="Arial"/>
              <a:buChar char="•"/>
            </a:pPr>
            <a:r>
              <a:rPr b="1" lang="en-IN" sz="1600" spc="-1" strike="noStrike">
                <a:solidFill>
                  <a:srgbClr val="ffffff"/>
                </a:solidFill>
                <a:latin typeface="Century Gothic"/>
                <a:ea typeface="Century Gothic"/>
              </a:rPr>
              <a:t>Only wards of army personnel are allowed admission. The admission is done through JEE MAINS exam. </a:t>
            </a:r>
            <a:endParaRPr b="0" lang="en-IN" sz="1600" spc="-1" strike="noStrike">
              <a:latin typeface="Arial"/>
            </a:endParaRPr>
          </a:p>
          <a:p>
            <a:pPr algn="just">
              <a:lnSpc>
                <a:spcPct val="100000"/>
              </a:lnSpc>
            </a:pPr>
            <a:endParaRPr b="0" lang="en-IN" sz="1600" spc="-1" strike="noStrike">
              <a:latin typeface="Arial"/>
            </a:endParaRPr>
          </a:p>
          <a:p>
            <a:pPr marL="285840" indent="-284400" algn="just">
              <a:lnSpc>
                <a:spcPct val="100000"/>
              </a:lnSpc>
              <a:buClr>
                <a:srgbClr val="ffffff"/>
              </a:buClr>
              <a:buFont typeface="Arial"/>
              <a:buChar char="•"/>
            </a:pPr>
            <a:r>
              <a:rPr b="1" lang="en-IN" sz="1600" spc="-1" strike="noStrike">
                <a:solidFill>
                  <a:srgbClr val="ffffff"/>
                </a:solidFill>
                <a:latin typeface="Century Gothic"/>
                <a:ea typeface="Century Gothic"/>
              </a:rPr>
              <a:t>AIT functions under the aegis of the Army Welfare Education Society (AWES) and has the senior most officer of the Indian Army, the Chief of Army Staff of the Indian Army (COAS), as the President of its Board of Governors.</a:t>
            </a:r>
            <a:endParaRPr b="0" lang="en-IN" sz="1600" spc="-1" strike="noStrike">
              <a:latin typeface="Arial"/>
            </a:endParaRPr>
          </a:p>
        </p:txBody>
      </p:sp>
      <p:sp>
        <p:nvSpPr>
          <p:cNvPr id="90" name="CustomShape 2"/>
          <p:cNvSpPr/>
          <p:nvPr/>
        </p:nvSpPr>
        <p:spPr>
          <a:xfrm>
            <a:off x="8357760" y="1060920"/>
            <a:ext cx="3564720" cy="4984920"/>
          </a:xfrm>
          <a:prstGeom prst="rect">
            <a:avLst/>
          </a:prstGeom>
          <a:noFill/>
          <a:ln w="12600">
            <a:noFill/>
          </a:ln>
        </p:spPr>
        <p:style>
          <a:lnRef idx="0"/>
          <a:fillRef idx="0"/>
          <a:effectRef idx="0"/>
          <a:fontRef idx="minor"/>
        </p:style>
        <p:txBody>
          <a:bodyPr lIns="45720" rIns="45720" tIns="45000" bIns="45000">
            <a:noAutofit/>
          </a:bodyPr>
          <a:p>
            <a:pPr marL="12600">
              <a:lnSpc>
                <a:spcPct val="100000"/>
              </a:lnSpc>
              <a:spcBef>
                <a:spcPts val="105"/>
              </a:spcBef>
            </a:pPr>
            <a:r>
              <a:rPr b="1" lang="en-IN" sz="1600" spc="-1" strike="noStrike">
                <a:solidFill>
                  <a:srgbClr val="ffffff"/>
                </a:solidFill>
                <a:latin typeface="Century Gothic"/>
                <a:ea typeface="DejaVu Sans"/>
              </a:rPr>
              <a:t>True </a:t>
            </a:r>
            <a:r>
              <a:rPr b="1" lang="en-IN" sz="1600" spc="94" strike="noStrike">
                <a:solidFill>
                  <a:srgbClr val="ffffff"/>
                </a:solidFill>
                <a:latin typeface="Century Gothic"/>
                <a:ea typeface="DejaVu Sans"/>
              </a:rPr>
              <a:t>to </a:t>
            </a:r>
            <a:r>
              <a:rPr b="1" lang="en-IN" sz="1600" spc="24" strike="noStrike">
                <a:solidFill>
                  <a:srgbClr val="ffffff"/>
                </a:solidFill>
                <a:latin typeface="Century Gothic"/>
                <a:ea typeface="DejaVu Sans"/>
              </a:rPr>
              <a:t>its </a:t>
            </a:r>
            <a:r>
              <a:rPr b="1" lang="en-IN" sz="1600" spc="109" strike="noStrike">
                <a:solidFill>
                  <a:srgbClr val="ffffff"/>
                </a:solidFill>
                <a:latin typeface="Century Gothic"/>
                <a:ea typeface="DejaVu Sans"/>
              </a:rPr>
              <a:t>name </a:t>
            </a:r>
            <a:r>
              <a:rPr b="1" lang="en-IN" sz="1600" spc="94" strike="noStrike">
                <a:solidFill>
                  <a:srgbClr val="ffffff"/>
                </a:solidFill>
                <a:latin typeface="Century Gothic"/>
                <a:ea typeface="DejaVu Sans"/>
              </a:rPr>
              <a:t>the</a:t>
            </a:r>
            <a:r>
              <a:rPr b="1" lang="en-IN" sz="1600" spc="250" strike="noStrike">
                <a:solidFill>
                  <a:srgbClr val="ffffff"/>
                </a:solidFill>
                <a:latin typeface="Century Gothic"/>
                <a:ea typeface="DejaVu Sans"/>
              </a:rPr>
              <a:t> </a:t>
            </a:r>
            <a:r>
              <a:rPr b="1" lang="en-IN" sz="1600" spc="55" strike="noStrike">
                <a:solidFill>
                  <a:srgbClr val="ffffff"/>
                </a:solidFill>
                <a:latin typeface="Century Gothic"/>
                <a:ea typeface="DejaVu Sans"/>
              </a:rPr>
              <a:t>college </a:t>
            </a:r>
            <a:r>
              <a:rPr b="1" lang="en-IN" sz="1600" spc="86" strike="noStrike">
                <a:solidFill>
                  <a:srgbClr val="ffffff"/>
                </a:solidFill>
                <a:latin typeface="Century Gothic"/>
                <a:ea typeface="DejaVu Sans"/>
              </a:rPr>
              <a:t>has</a:t>
            </a:r>
            <a:endParaRPr b="0" lang="en-IN" sz="1600" spc="-1" strike="noStrike">
              <a:latin typeface="Arial"/>
            </a:endParaRPr>
          </a:p>
          <a:p>
            <a:pPr marL="12600">
              <a:lnSpc>
                <a:spcPct val="100000"/>
              </a:lnSpc>
              <a:spcBef>
                <a:spcPts val="105"/>
              </a:spcBef>
            </a:pPr>
            <a:r>
              <a:rPr b="1" lang="en-IN" sz="1600" spc="63" strike="noStrike">
                <a:solidFill>
                  <a:srgbClr val="ffffff"/>
                </a:solidFill>
                <a:latin typeface="Century Gothic"/>
                <a:ea typeface="DejaVu Sans"/>
              </a:rPr>
              <a:t>Witnessed </a:t>
            </a:r>
            <a:r>
              <a:rPr b="1" lang="en-IN" sz="1600" spc="94" strike="noStrike">
                <a:solidFill>
                  <a:srgbClr val="ffffff"/>
                </a:solidFill>
                <a:latin typeface="Century Gothic"/>
                <a:ea typeface="DejaVu Sans"/>
              </a:rPr>
              <a:t>a</a:t>
            </a:r>
            <a:r>
              <a:rPr b="1" lang="en-IN" sz="1600" spc="94" strike="noStrike">
                <a:solidFill>
                  <a:srgbClr val="ffffff"/>
                </a:solidFill>
                <a:latin typeface="Century Gothic"/>
                <a:ea typeface="DejaVu Sans"/>
              </a:rPr>
              <a:t>	</a:t>
            </a:r>
            <a:r>
              <a:rPr b="1" lang="en-IN" sz="1600" spc="114" strike="noStrike">
                <a:solidFill>
                  <a:srgbClr val="ffffff"/>
                </a:solidFill>
                <a:latin typeface="Century Gothic"/>
                <a:ea typeface="DejaVu Sans"/>
              </a:rPr>
              <a:t>huge </a:t>
            </a:r>
            <a:r>
              <a:rPr b="1" lang="en-IN" sz="1600" spc="60" strike="noStrike">
                <a:solidFill>
                  <a:srgbClr val="ffffff"/>
                </a:solidFill>
                <a:latin typeface="Century Gothic"/>
                <a:ea typeface="DejaVu Sans"/>
              </a:rPr>
              <a:t>upliftment</a:t>
            </a:r>
            <a:endParaRPr b="0" lang="en-IN" sz="1600" spc="-1" strike="noStrike">
              <a:latin typeface="Arial"/>
            </a:endParaRPr>
          </a:p>
          <a:p>
            <a:pPr marL="12600">
              <a:lnSpc>
                <a:spcPct val="100000"/>
              </a:lnSpc>
              <a:spcBef>
                <a:spcPts val="105"/>
              </a:spcBef>
            </a:pPr>
            <a:r>
              <a:rPr b="1" lang="en-IN" sz="1600" spc="35" strike="noStrike">
                <a:solidFill>
                  <a:srgbClr val="ffffff"/>
                </a:solidFill>
                <a:latin typeface="Century Gothic"/>
                <a:ea typeface="DejaVu Sans"/>
              </a:rPr>
              <a:t>which </a:t>
            </a:r>
            <a:r>
              <a:rPr b="1" lang="en-IN" sz="1600" spc="75" strike="noStrike">
                <a:solidFill>
                  <a:srgbClr val="ffffff"/>
                </a:solidFill>
                <a:latin typeface="Century Gothic"/>
                <a:ea typeface="DejaVu Sans"/>
              </a:rPr>
              <a:t>can </a:t>
            </a:r>
            <a:r>
              <a:rPr b="1" lang="en-IN" sz="1600" spc="126" strike="noStrike">
                <a:solidFill>
                  <a:srgbClr val="ffffff"/>
                </a:solidFill>
                <a:latin typeface="Century Gothic"/>
                <a:ea typeface="DejaVu Sans"/>
              </a:rPr>
              <a:t>be </a:t>
            </a:r>
            <a:r>
              <a:rPr b="1" lang="en-IN" sz="1600" spc="75" strike="noStrike">
                <a:solidFill>
                  <a:srgbClr val="ffffff"/>
                </a:solidFill>
                <a:latin typeface="Century Gothic"/>
                <a:ea typeface="DejaVu Sans"/>
              </a:rPr>
              <a:t>attributed </a:t>
            </a:r>
            <a:r>
              <a:rPr b="1" lang="en-IN" sz="1600" spc="94" strike="noStrike">
                <a:solidFill>
                  <a:srgbClr val="ffffff"/>
                </a:solidFill>
                <a:latin typeface="Century Gothic"/>
                <a:ea typeface="DejaVu Sans"/>
              </a:rPr>
              <a:t>to</a:t>
            </a:r>
            <a:r>
              <a:rPr b="1" lang="en-IN" sz="1600" spc="180" strike="noStrike">
                <a:solidFill>
                  <a:srgbClr val="ffffff"/>
                </a:solidFill>
                <a:latin typeface="Century Gothic"/>
                <a:ea typeface="DejaVu Sans"/>
              </a:rPr>
              <a:t> </a:t>
            </a:r>
            <a:r>
              <a:rPr b="1" lang="en-IN" sz="1600" spc="100" strike="noStrike">
                <a:solidFill>
                  <a:srgbClr val="ffffff"/>
                </a:solidFill>
                <a:latin typeface="Century Gothic"/>
                <a:ea typeface="DejaVu Sans"/>
              </a:rPr>
              <a:t>the</a:t>
            </a:r>
            <a:endParaRPr b="0" lang="en-IN" sz="1600" spc="-1" strike="noStrike">
              <a:latin typeface="Arial"/>
            </a:endParaRPr>
          </a:p>
          <a:p>
            <a:pPr marL="12600">
              <a:lnSpc>
                <a:spcPct val="100000"/>
              </a:lnSpc>
              <a:spcBef>
                <a:spcPts val="105"/>
              </a:spcBef>
            </a:pPr>
            <a:r>
              <a:rPr b="1" lang="en-IN" sz="1600" spc="55" strike="noStrike">
                <a:solidFill>
                  <a:srgbClr val="ffffff"/>
                </a:solidFill>
                <a:latin typeface="Century Gothic"/>
                <a:ea typeface="DejaVu Sans"/>
              </a:rPr>
              <a:t>s</a:t>
            </a:r>
            <a:r>
              <a:rPr b="1" lang="en-IN" sz="1600" spc="114" strike="noStrike">
                <a:solidFill>
                  <a:srgbClr val="ffffff"/>
                </a:solidFill>
                <a:latin typeface="Century Gothic"/>
                <a:ea typeface="DejaVu Sans"/>
              </a:rPr>
              <a:t>p</a:t>
            </a:r>
            <a:r>
              <a:rPr b="1" lang="en-IN" sz="1600" spc="128" strike="noStrike">
                <a:solidFill>
                  <a:srgbClr val="ffffff"/>
                </a:solidFill>
                <a:latin typeface="Century Gothic"/>
                <a:ea typeface="DejaVu Sans"/>
              </a:rPr>
              <a:t>o</a:t>
            </a:r>
            <a:r>
              <a:rPr b="1" lang="en-IN" sz="1600" spc="63" strike="noStrike">
                <a:solidFill>
                  <a:srgbClr val="ffffff"/>
                </a:solidFill>
                <a:latin typeface="Century Gothic"/>
                <a:ea typeface="DejaVu Sans"/>
              </a:rPr>
              <a:t>r</a:t>
            </a:r>
            <a:r>
              <a:rPr b="1" lang="en-IN" sz="1600" spc="69" strike="noStrike">
                <a:solidFill>
                  <a:srgbClr val="ffffff"/>
                </a:solidFill>
                <a:latin typeface="Century Gothic"/>
                <a:ea typeface="DejaVu Sans"/>
              </a:rPr>
              <a:t>t</a:t>
            </a:r>
            <a:r>
              <a:rPr b="1" lang="en-IN" sz="1600" spc="49" strike="noStrike">
                <a:solidFill>
                  <a:srgbClr val="ffffff"/>
                </a:solidFill>
                <a:latin typeface="Century Gothic"/>
                <a:ea typeface="DejaVu Sans"/>
              </a:rPr>
              <a:t>s</a:t>
            </a:r>
            <a:r>
              <a:rPr b="1" lang="en-IN" sz="1600" spc="-1" strike="noStrike">
                <a:solidFill>
                  <a:srgbClr val="ffffff"/>
                </a:solidFill>
                <a:latin typeface="Century Gothic"/>
                <a:ea typeface="DejaVu Sans"/>
              </a:rPr>
              <a:t>	</a:t>
            </a:r>
            <a:r>
              <a:rPr b="1" lang="en-IN" sz="1600" spc="-12" strike="noStrike">
                <a:solidFill>
                  <a:srgbClr val="ffffff"/>
                </a:solidFill>
                <a:latin typeface="Century Gothic"/>
                <a:ea typeface="DejaVu Sans"/>
              </a:rPr>
              <a:t>f</a:t>
            </a:r>
            <a:r>
              <a:rPr b="1" lang="en-IN" sz="1600" spc="120" strike="noStrike">
                <a:solidFill>
                  <a:srgbClr val="ffffff"/>
                </a:solidFill>
                <a:latin typeface="Century Gothic"/>
                <a:ea typeface="DejaVu Sans"/>
              </a:rPr>
              <a:t>e</a:t>
            </a:r>
            <a:r>
              <a:rPr b="1" lang="en-IN" sz="1600" spc="43" strike="noStrike">
                <a:solidFill>
                  <a:srgbClr val="ffffff"/>
                </a:solidFill>
                <a:latin typeface="Century Gothic"/>
                <a:ea typeface="DejaVu Sans"/>
              </a:rPr>
              <a:t>s</a:t>
            </a:r>
            <a:r>
              <a:rPr b="1" lang="en-IN" sz="1600" spc="80" strike="noStrike">
                <a:solidFill>
                  <a:srgbClr val="ffffff"/>
                </a:solidFill>
                <a:latin typeface="Century Gothic"/>
                <a:ea typeface="DejaVu Sans"/>
              </a:rPr>
              <a:t>t</a:t>
            </a:r>
            <a:r>
              <a:rPr b="1" lang="en-IN" sz="1600" spc="-1" strike="noStrike">
                <a:solidFill>
                  <a:srgbClr val="ffffff"/>
                </a:solidFill>
                <a:latin typeface="Century Gothic"/>
                <a:ea typeface="DejaVu Sans"/>
              </a:rPr>
              <a:t>	</a:t>
            </a:r>
            <a:r>
              <a:rPr b="1" lang="en-IN" sz="1600" spc="69" strike="noStrike">
                <a:solidFill>
                  <a:srgbClr val="ffffff"/>
                </a:solidFill>
                <a:latin typeface="Century Gothic"/>
                <a:ea typeface="DejaVu Sans"/>
              </a:rPr>
              <a:t>t</a:t>
            </a:r>
            <a:r>
              <a:rPr b="1" lang="en-IN" sz="1600" spc="100" strike="noStrike">
                <a:solidFill>
                  <a:srgbClr val="ffffff"/>
                </a:solidFill>
                <a:latin typeface="Century Gothic"/>
                <a:ea typeface="DejaVu Sans"/>
              </a:rPr>
              <a:t>h</a:t>
            </a:r>
            <a:r>
              <a:rPr b="1" lang="en-IN" sz="1600" spc="103" strike="noStrike">
                <a:solidFill>
                  <a:srgbClr val="ffffff"/>
                </a:solidFill>
                <a:latin typeface="Century Gothic"/>
                <a:ea typeface="DejaVu Sans"/>
              </a:rPr>
              <a:t>a</a:t>
            </a:r>
            <a:r>
              <a:rPr b="1" lang="en-IN" sz="1600" spc="80" strike="noStrike">
                <a:solidFill>
                  <a:srgbClr val="ffffff"/>
                </a:solidFill>
                <a:latin typeface="Century Gothic"/>
                <a:ea typeface="DejaVu Sans"/>
              </a:rPr>
              <a:t>t</a:t>
            </a:r>
            <a:r>
              <a:rPr b="1" lang="en-IN" sz="1600" spc="-1" strike="noStrike">
                <a:solidFill>
                  <a:srgbClr val="ffffff"/>
                </a:solidFill>
                <a:latin typeface="Century Gothic"/>
                <a:ea typeface="DejaVu Sans"/>
              </a:rPr>
              <a:t>	</a:t>
            </a:r>
            <a:r>
              <a:rPr b="1" lang="en-IN" sz="1600" spc="86" strike="noStrike">
                <a:solidFill>
                  <a:srgbClr val="ffffff"/>
                </a:solidFill>
                <a:latin typeface="Century Gothic"/>
                <a:ea typeface="DejaVu Sans"/>
              </a:rPr>
              <a:t>t</a:t>
            </a:r>
            <a:r>
              <a:rPr b="1" lang="en-IN" sz="1600" spc="94" strike="noStrike">
                <a:solidFill>
                  <a:srgbClr val="ffffff"/>
                </a:solidFill>
                <a:latin typeface="Century Gothic"/>
                <a:ea typeface="DejaVu Sans"/>
              </a:rPr>
              <a:t>a</a:t>
            </a:r>
            <a:r>
              <a:rPr b="1" lang="en-IN" sz="1600" spc="-26" strike="noStrike">
                <a:solidFill>
                  <a:srgbClr val="ffffff"/>
                </a:solidFill>
                <a:latin typeface="Century Gothic"/>
                <a:ea typeface="DejaVu Sans"/>
              </a:rPr>
              <a:t>k</a:t>
            </a:r>
            <a:r>
              <a:rPr b="1" lang="en-IN" sz="1600" spc="103" strike="noStrike">
                <a:solidFill>
                  <a:srgbClr val="ffffff"/>
                </a:solidFill>
                <a:latin typeface="Century Gothic"/>
                <a:ea typeface="DejaVu Sans"/>
              </a:rPr>
              <a:t>e</a:t>
            </a:r>
            <a:r>
              <a:rPr b="1" lang="en-IN" sz="1600" spc="49" strike="noStrike">
                <a:solidFill>
                  <a:srgbClr val="ffffff"/>
                </a:solidFill>
                <a:latin typeface="Century Gothic"/>
                <a:ea typeface="DejaVu Sans"/>
              </a:rPr>
              <a:t>s</a:t>
            </a:r>
            <a:r>
              <a:rPr b="1" lang="en-IN" sz="1600" spc="-1" strike="noStrike">
                <a:solidFill>
                  <a:srgbClr val="ffffff"/>
                </a:solidFill>
                <a:latin typeface="Century Gothic"/>
                <a:ea typeface="DejaVu Sans"/>
              </a:rPr>
              <a:t>	</a:t>
            </a:r>
            <a:r>
              <a:rPr b="1" lang="en-IN" sz="1600" spc="114" strike="noStrike">
                <a:solidFill>
                  <a:srgbClr val="ffffff"/>
                </a:solidFill>
                <a:latin typeface="Century Gothic"/>
                <a:ea typeface="DejaVu Sans"/>
              </a:rPr>
              <a:t>p</a:t>
            </a:r>
            <a:r>
              <a:rPr b="1" lang="en-IN" sz="1600" spc="-32" strike="noStrike">
                <a:solidFill>
                  <a:srgbClr val="ffffff"/>
                </a:solidFill>
                <a:latin typeface="Century Gothic"/>
                <a:ea typeface="DejaVu Sans"/>
              </a:rPr>
              <a:t>l</a:t>
            </a:r>
            <a:r>
              <a:rPr b="1" lang="en-IN" sz="1600" spc="94" strike="noStrike">
                <a:solidFill>
                  <a:srgbClr val="ffffff"/>
                </a:solidFill>
                <a:latin typeface="Century Gothic"/>
                <a:ea typeface="DejaVu Sans"/>
              </a:rPr>
              <a:t>a</a:t>
            </a:r>
            <a:r>
              <a:rPr b="1" lang="en-IN" sz="1600" spc="24" strike="noStrike">
                <a:solidFill>
                  <a:srgbClr val="ffffff"/>
                </a:solidFill>
                <a:latin typeface="Century Gothic"/>
                <a:ea typeface="DejaVu Sans"/>
              </a:rPr>
              <a:t>c</a:t>
            </a:r>
            <a:r>
              <a:rPr b="1" lang="en-IN" sz="1600" spc="114" strike="noStrike">
                <a:solidFill>
                  <a:srgbClr val="ffffff"/>
                </a:solidFill>
                <a:latin typeface="Century Gothic"/>
                <a:ea typeface="DejaVu Sans"/>
              </a:rPr>
              <a:t>e</a:t>
            </a:r>
            <a:endParaRPr b="0" lang="en-IN" sz="1600" spc="-1" strike="noStrike">
              <a:latin typeface="Arial"/>
            </a:endParaRPr>
          </a:p>
          <a:p>
            <a:pPr marL="12600" algn="just">
              <a:lnSpc>
                <a:spcPct val="100000"/>
              </a:lnSpc>
              <a:spcBef>
                <a:spcPts val="99"/>
              </a:spcBef>
            </a:pPr>
            <a:r>
              <a:rPr b="1" lang="en-IN" sz="1600" spc="43" strike="noStrike">
                <a:solidFill>
                  <a:srgbClr val="ffffff"/>
                </a:solidFill>
                <a:latin typeface="Century Gothic"/>
                <a:ea typeface="DejaVu Sans"/>
              </a:rPr>
              <a:t>annually </a:t>
            </a:r>
            <a:r>
              <a:rPr b="1" lang="en-IN" sz="1600" spc="49" strike="noStrike">
                <a:solidFill>
                  <a:srgbClr val="ffffff"/>
                </a:solidFill>
                <a:latin typeface="Century Gothic"/>
                <a:ea typeface="DejaVu Sans"/>
              </a:rPr>
              <a:t>wherein </a:t>
            </a:r>
            <a:r>
              <a:rPr b="1" lang="en-IN" sz="1600" spc="86" strike="noStrike">
                <a:solidFill>
                  <a:srgbClr val="ffffff"/>
                </a:solidFill>
                <a:latin typeface="Century Gothic"/>
                <a:ea typeface="DejaVu Sans"/>
              </a:rPr>
              <a:t>students </a:t>
            </a:r>
            <a:r>
              <a:rPr b="1" lang="en-IN" sz="1600" spc="29" strike="noStrike">
                <a:solidFill>
                  <a:srgbClr val="ffffff"/>
                </a:solidFill>
                <a:latin typeface="Century Gothic"/>
                <a:ea typeface="DejaVu Sans"/>
              </a:rPr>
              <a:t>within  </a:t>
            </a:r>
            <a:r>
              <a:rPr b="1" lang="en-IN" sz="1600" spc="94" strike="noStrike">
                <a:solidFill>
                  <a:srgbClr val="ffffff"/>
                </a:solidFill>
                <a:latin typeface="Century Gothic"/>
                <a:ea typeface="DejaVu Sans"/>
              </a:rPr>
              <a:t>the </a:t>
            </a:r>
            <a:r>
              <a:rPr b="1" lang="en-IN" sz="1600" spc="60" strike="noStrike">
                <a:solidFill>
                  <a:srgbClr val="ffffff"/>
                </a:solidFill>
                <a:latin typeface="Century Gothic"/>
                <a:ea typeface="DejaVu Sans"/>
              </a:rPr>
              <a:t>college </a:t>
            </a:r>
            <a:r>
              <a:rPr b="1" lang="en-IN" sz="1600" spc="80" strike="noStrike">
                <a:solidFill>
                  <a:srgbClr val="ffffff"/>
                </a:solidFill>
                <a:latin typeface="Century Gothic"/>
                <a:ea typeface="DejaVu Sans"/>
              </a:rPr>
              <a:t>as </a:t>
            </a:r>
            <a:r>
              <a:rPr b="1" lang="en-IN" sz="1600" spc="1" strike="noStrike">
                <a:solidFill>
                  <a:srgbClr val="ffffff"/>
                </a:solidFill>
                <a:latin typeface="Century Gothic"/>
                <a:ea typeface="DejaVu Sans"/>
              </a:rPr>
              <a:t>well </a:t>
            </a:r>
            <a:r>
              <a:rPr b="1" lang="en-IN" sz="1600" spc="75" strike="noStrike">
                <a:solidFill>
                  <a:srgbClr val="ffffff"/>
                </a:solidFill>
                <a:latin typeface="Century Gothic"/>
                <a:ea typeface="DejaVu Sans"/>
              </a:rPr>
              <a:t>as </a:t>
            </a:r>
            <a:r>
              <a:rPr b="1" lang="en-IN" sz="1600" spc="49" strike="noStrike">
                <a:solidFill>
                  <a:srgbClr val="ffffff"/>
                </a:solidFill>
                <a:latin typeface="Century Gothic"/>
                <a:ea typeface="DejaVu Sans"/>
              </a:rPr>
              <a:t>from </a:t>
            </a:r>
            <a:r>
              <a:rPr b="1" lang="en-IN" sz="1600" spc="89" strike="noStrike">
                <a:solidFill>
                  <a:srgbClr val="ffffff"/>
                </a:solidFill>
                <a:latin typeface="Century Gothic"/>
                <a:ea typeface="DejaVu Sans"/>
              </a:rPr>
              <a:t>other  </a:t>
            </a:r>
            <a:r>
              <a:rPr b="1" lang="en-IN" sz="1600" spc="55" strike="noStrike">
                <a:solidFill>
                  <a:srgbClr val="ffffff"/>
                </a:solidFill>
                <a:latin typeface="Century Gothic"/>
                <a:ea typeface="DejaVu Sans"/>
              </a:rPr>
              <a:t>colleges </a:t>
            </a:r>
            <a:r>
              <a:rPr b="1" lang="en-IN" sz="1600" spc="60" strike="noStrike">
                <a:solidFill>
                  <a:srgbClr val="ffffff"/>
                </a:solidFill>
                <a:latin typeface="Century Gothic"/>
                <a:ea typeface="DejaVu Sans"/>
              </a:rPr>
              <a:t>take </a:t>
            </a:r>
            <a:r>
              <a:rPr b="1" lang="en-IN" sz="1600" spc="86" strike="noStrike">
                <a:solidFill>
                  <a:srgbClr val="ffffff"/>
                </a:solidFill>
                <a:latin typeface="Century Gothic"/>
                <a:ea typeface="DejaVu Sans"/>
              </a:rPr>
              <a:t>part </a:t>
            </a:r>
            <a:r>
              <a:rPr b="1" lang="en-IN" sz="1600" spc="35" strike="noStrike">
                <a:solidFill>
                  <a:srgbClr val="ffffff"/>
                </a:solidFill>
                <a:latin typeface="Century Gothic"/>
                <a:ea typeface="DejaVu Sans"/>
              </a:rPr>
              <a:t>with </a:t>
            </a:r>
            <a:r>
              <a:rPr b="1" lang="en-IN" sz="1600" spc="80" strike="noStrike">
                <a:solidFill>
                  <a:srgbClr val="ffffff"/>
                </a:solidFill>
                <a:latin typeface="Century Gothic"/>
                <a:ea typeface="DejaVu Sans"/>
              </a:rPr>
              <a:t>absolute  </a:t>
            </a:r>
            <a:r>
              <a:rPr b="1" lang="en-IN" sz="1600" spc="94" strike="noStrike">
                <a:solidFill>
                  <a:srgbClr val="ffffff"/>
                </a:solidFill>
                <a:latin typeface="Century Gothic"/>
                <a:ea typeface="DejaVu Sans"/>
              </a:rPr>
              <a:t>gush </a:t>
            </a:r>
            <a:r>
              <a:rPr b="1" lang="en-IN" sz="1600" spc="109" strike="noStrike">
                <a:solidFill>
                  <a:srgbClr val="ffffff"/>
                </a:solidFill>
                <a:latin typeface="Century Gothic"/>
                <a:ea typeface="DejaVu Sans"/>
              </a:rPr>
              <a:t>and </a:t>
            </a:r>
            <a:r>
              <a:rPr b="1" lang="en-IN" sz="1600" spc="63" strike="noStrike">
                <a:solidFill>
                  <a:srgbClr val="ffffff"/>
                </a:solidFill>
                <a:latin typeface="Century Gothic"/>
                <a:ea typeface="DejaVu Sans"/>
              </a:rPr>
              <a:t>enthusiasm. </a:t>
            </a:r>
            <a:r>
              <a:rPr b="1" lang="en-IN" sz="1600" spc="29" strike="noStrike">
                <a:solidFill>
                  <a:srgbClr val="ffffff"/>
                </a:solidFill>
                <a:latin typeface="Century Gothic"/>
                <a:ea typeface="DejaVu Sans"/>
              </a:rPr>
              <a:t>The </a:t>
            </a:r>
            <a:r>
              <a:rPr b="1" lang="en-IN" sz="1600" spc="69" strike="noStrike">
                <a:solidFill>
                  <a:srgbClr val="ffffff"/>
                </a:solidFill>
                <a:latin typeface="Century Gothic"/>
                <a:ea typeface="DejaVu Sans"/>
              </a:rPr>
              <a:t>events  </a:t>
            </a:r>
            <a:r>
              <a:rPr b="1" lang="en-IN" sz="1600" spc="63" strike="noStrike">
                <a:solidFill>
                  <a:srgbClr val="ffffff"/>
                </a:solidFill>
                <a:latin typeface="Century Gothic"/>
                <a:ea typeface="DejaVu Sans"/>
              </a:rPr>
              <a:t>are </a:t>
            </a:r>
            <a:r>
              <a:rPr b="1" lang="en-IN" sz="1600" spc="89" strike="noStrike">
                <a:solidFill>
                  <a:srgbClr val="ffffff"/>
                </a:solidFill>
                <a:latin typeface="Century Gothic"/>
                <a:ea typeface="DejaVu Sans"/>
              </a:rPr>
              <a:t>designed </a:t>
            </a:r>
            <a:r>
              <a:rPr b="1" lang="en-IN" sz="1600" spc="94" strike="noStrike">
                <a:solidFill>
                  <a:srgbClr val="ffffff"/>
                </a:solidFill>
                <a:latin typeface="Century Gothic"/>
                <a:ea typeface="DejaVu Sans"/>
              </a:rPr>
              <a:t>to </a:t>
            </a:r>
            <a:r>
              <a:rPr b="1" lang="en-IN" sz="1600" spc="80" strike="noStrike">
                <a:solidFill>
                  <a:srgbClr val="ffffff"/>
                </a:solidFill>
                <a:latin typeface="Century Gothic"/>
                <a:ea typeface="DejaVu Sans"/>
              </a:rPr>
              <a:t>test </a:t>
            </a:r>
            <a:r>
              <a:rPr b="1" lang="en-IN" sz="1600" spc="49" strike="noStrike">
                <a:solidFill>
                  <a:srgbClr val="ffffff"/>
                </a:solidFill>
                <a:latin typeface="Century Gothic"/>
                <a:ea typeface="DejaVu Sans"/>
              </a:rPr>
              <a:t>every face  </a:t>
            </a:r>
            <a:r>
              <a:rPr b="1" lang="en-IN" sz="1600" spc="29" strike="noStrike">
                <a:solidFill>
                  <a:srgbClr val="ffffff"/>
                </a:solidFill>
                <a:latin typeface="Century Gothic"/>
                <a:ea typeface="DejaVu Sans"/>
              </a:rPr>
              <a:t>of </a:t>
            </a:r>
            <a:r>
              <a:rPr b="1" lang="en-IN" sz="1600" spc="35" strike="noStrike">
                <a:solidFill>
                  <a:srgbClr val="ffffff"/>
                </a:solidFill>
                <a:latin typeface="Century Gothic"/>
                <a:ea typeface="DejaVu Sans"/>
              </a:rPr>
              <a:t>physical </a:t>
            </a:r>
            <a:r>
              <a:rPr b="1" lang="en-IN" sz="1600" spc="41" strike="noStrike">
                <a:solidFill>
                  <a:srgbClr val="ffffff"/>
                </a:solidFill>
                <a:latin typeface="Century Gothic"/>
                <a:ea typeface="DejaVu Sans"/>
              </a:rPr>
              <a:t>fitness </a:t>
            </a:r>
            <a:r>
              <a:rPr b="1" lang="en-IN" sz="1600" spc="109" strike="noStrike">
                <a:solidFill>
                  <a:srgbClr val="ffffff"/>
                </a:solidFill>
                <a:latin typeface="Century Gothic"/>
                <a:ea typeface="DejaVu Sans"/>
              </a:rPr>
              <a:t>and </a:t>
            </a:r>
            <a:r>
              <a:rPr b="1" lang="en-IN" sz="1600" spc="-4" strike="noStrike">
                <a:solidFill>
                  <a:srgbClr val="ffffff"/>
                </a:solidFill>
                <a:latin typeface="Century Gothic"/>
                <a:ea typeface="DejaVu Sans"/>
              </a:rPr>
              <a:t>skills. </a:t>
            </a:r>
            <a:r>
              <a:rPr b="1" lang="en-IN" sz="1600" spc="29" strike="noStrike">
                <a:solidFill>
                  <a:srgbClr val="ffffff"/>
                </a:solidFill>
                <a:latin typeface="Century Gothic"/>
                <a:ea typeface="DejaVu Sans"/>
              </a:rPr>
              <a:t>The  </a:t>
            </a:r>
            <a:r>
              <a:rPr b="1" lang="en-IN" sz="1600" spc="69" strike="noStrike">
                <a:solidFill>
                  <a:srgbClr val="ffffff"/>
                </a:solidFill>
                <a:latin typeface="Century Gothic"/>
                <a:ea typeface="DejaVu Sans"/>
              </a:rPr>
              <a:t>two </a:t>
            </a:r>
            <a:r>
              <a:rPr b="1" lang="en-IN" sz="1600" spc="63" strike="noStrike">
                <a:solidFill>
                  <a:srgbClr val="ffffff"/>
                </a:solidFill>
                <a:latin typeface="Century Gothic"/>
                <a:ea typeface="DejaVu Sans"/>
              </a:rPr>
              <a:t>major </a:t>
            </a:r>
            <a:r>
              <a:rPr b="1" lang="en-IN" sz="1600" spc="80" strike="noStrike">
                <a:solidFill>
                  <a:srgbClr val="ffffff"/>
                </a:solidFill>
                <a:latin typeface="Century Gothic"/>
                <a:ea typeface="DejaVu Sans"/>
              </a:rPr>
              <a:t>sports</a:t>
            </a:r>
            <a:r>
              <a:rPr b="1" lang="en-IN" sz="1600" spc="205" strike="noStrike">
                <a:solidFill>
                  <a:srgbClr val="ffffff"/>
                </a:solidFill>
                <a:latin typeface="Century Gothic"/>
                <a:ea typeface="DejaVu Sans"/>
              </a:rPr>
              <a:t> </a:t>
            </a:r>
            <a:r>
              <a:rPr b="1" lang="en-IN" sz="1600" spc="35" strike="noStrike">
                <a:solidFill>
                  <a:srgbClr val="ffffff"/>
                </a:solidFill>
                <a:latin typeface="Century Gothic"/>
                <a:ea typeface="DejaVu Sans"/>
              </a:rPr>
              <a:t>fests.</a:t>
            </a:r>
            <a:endParaRPr b="0" lang="en-IN" sz="1600" spc="-1" strike="noStrike">
              <a:latin typeface="Arial"/>
            </a:endParaRPr>
          </a:p>
          <a:p>
            <a:pPr marL="280080" indent="-266040" algn="just">
              <a:lnSpc>
                <a:spcPct val="100000"/>
              </a:lnSpc>
              <a:spcBef>
                <a:spcPts val="1091"/>
              </a:spcBef>
              <a:buClr>
                <a:srgbClr val="ffffff"/>
              </a:buClr>
              <a:buFont typeface="StarSymbol"/>
              <a:buAutoNum type="arabicParenR"/>
            </a:pPr>
            <a:r>
              <a:rPr b="1" lang="en-IN" sz="1600" spc="-52" strike="noStrike">
                <a:solidFill>
                  <a:srgbClr val="ffffff"/>
                </a:solidFill>
                <a:latin typeface="Century Gothic"/>
                <a:ea typeface="DejaVu Sans"/>
              </a:rPr>
              <a:t>AAKRITI (Intra college)</a:t>
            </a:r>
            <a:endParaRPr b="0" lang="en-IN" sz="1600" spc="-1" strike="noStrike">
              <a:latin typeface="Arial"/>
            </a:endParaRPr>
          </a:p>
          <a:p>
            <a:pPr marL="217080" indent="-203040" algn="just">
              <a:lnSpc>
                <a:spcPct val="100000"/>
              </a:lnSpc>
              <a:spcBef>
                <a:spcPts val="641"/>
              </a:spcBef>
              <a:buClr>
                <a:srgbClr val="ffffff"/>
              </a:buClr>
              <a:buFont typeface="StarSymbol"/>
              <a:buAutoNum type="arabicParenR"/>
            </a:pPr>
            <a:r>
              <a:rPr b="1" lang="en-IN" sz="1600" spc="-92" strike="noStrike">
                <a:solidFill>
                  <a:srgbClr val="ffffff"/>
                </a:solidFill>
                <a:latin typeface="Century Gothic"/>
                <a:ea typeface="DejaVu Sans"/>
              </a:rPr>
              <a:t>PACE</a:t>
            </a:r>
            <a:endParaRPr b="0" lang="en-IN" sz="1600" spc="-1" strike="noStrike">
              <a:latin typeface="Arial"/>
            </a:endParaRPr>
          </a:p>
        </p:txBody>
      </p:sp>
      <p:sp>
        <p:nvSpPr>
          <p:cNvPr id="91" name="CustomShape 3"/>
          <p:cNvSpPr/>
          <p:nvPr/>
        </p:nvSpPr>
        <p:spPr>
          <a:xfrm>
            <a:off x="4510080" y="58320"/>
            <a:ext cx="7680600" cy="1064160"/>
          </a:xfrm>
          <a:prstGeom prst="rect">
            <a:avLst/>
          </a:prstGeom>
          <a:noFill/>
          <a:ln w="12600">
            <a:noFill/>
          </a:ln>
        </p:spPr>
        <p:style>
          <a:lnRef idx="0"/>
          <a:fillRef idx="0"/>
          <a:effectRef idx="0"/>
          <a:fontRef idx="minor"/>
        </p:style>
        <p:txBody>
          <a:bodyPr lIns="45720" rIns="45720" tIns="45000" bIns="45000">
            <a:noAutofit/>
          </a:bodyPr>
          <a:p>
            <a:pPr algn="ctr">
              <a:lnSpc>
                <a:spcPct val="100000"/>
              </a:lnSpc>
            </a:pPr>
            <a:r>
              <a:rPr b="0" lang="en-IN" sz="3200" spc="-1" strike="noStrike" u="sng">
                <a:solidFill>
                  <a:srgbClr val="000000"/>
                </a:solidFill>
                <a:uFillTx/>
                <a:latin typeface="Century Gothic"/>
                <a:ea typeface="DejaVu Sans"/>
              </a:rPr>
              <a:t>ARMY INSTITUTE OF TECHNOLOGY, PUNE</a:t>
            </a:r>
            <a:endParaRPr b="0" lang="en-IN" sz="3200" spc="-1" strike="noStrike">
              <a:latin typeface="Arial"/>
            </a:endParaRPr>
          </a:p>
        </p:txBody>
      </p:sp>
      <p:pic>
        <p:nvPicPr>
          <p:cNvPr id="92" name="Picture 2" descr=""/>
          <p:cNvPicPr/>
          <p:nvPr/>
        </p:nvPicPr>
        <p:blipFill>
          <a:blip r:embed="rId1"/>
          <a:stretch/>
        </p:blipFill>
        <p:spPr>
          <a:xfrm>
            <a:off x="0" y="196560"/>
            <a:ext cx="4758120" cy="62323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562320" y="216000"/>
            <a:ext cx="11172600" cy="1429920"/>
          </a:xfrm>
          <a:prstGeom prst="rect">
            <a:avLst/>
          </a:prstGeom>
          <a:noFill/>
          <a:ln w="12600">
            <a:noFill/>
          </a:ln>
        </p:spPr>
        <p:style>
          <a:lnRef idx="0"/>
          <a:fillRef idx="0"/>
          <a:effectRef idx="0"/>
          <a:fontRef idx="minor"/>
        </p:style>
        <p:txBody>
          <a:bodyPr lIns="45720" rIns="45720" tIns="45000" bIns="45000">
            <a:noAutofit/>
          </a:bodyPr>
          <a:p>
            <a:pPr algn="just">
              <a:lnSpc>
                <a:spcPct val="100000"/>
              </a:lnSpc>
            </a:pPr>
            <a:r>
              <a:rPr b="1" lang="en-IN" sz="2400" spc="29" strike="noStrike">
                <a:solidFill>
                  <a:srgbClr val="c62324"/>
                </a:solidFill>
                <a:latin typeface="Century Gothic"/>
                <a:ea typeface="Century Gothic"/>
              </a:rPr>
              <a:t>"We </a:t>
            </a:r>
            <a:r>
              <a:rPr b="1" lang="en-IN" sz="2400" spc="145" strike="noStrike">
                <a:solidFill>
                  <a:srgbClr val="c62324"/>
                </a:solidFill>
                <a:latin typeface="Century Gothic"/>
                <a:ea typeface="Century Gothic"/>
              </a:rPr>
              <a:t>are </a:t>
            </a:r>
            <a:r>
              <a:rPr b="1" lang="en-IN" sz="2400" spc="148" strike="noStrike">
                <a:solidFill>
                  <a:srgbClr val="c62324"/>
                </a:solidFill>
                <a:latin typeface="Century Gothic"/>
                <a:ea typeface="Century Gothic"/>
              </a:rPr>
              <a:t>what </a:t>
            </a:r>
            <a:r>
              <a:rPr b="1" lang="en-IN" sz="2400" spc="86" strike="noStrike">
                <a:solidFill>
                  <a:srgbClr val="c62324"/>
                </a:solidFill>
                <a:latin typeface="Century Gothic"/>
                <a:ea typeface="Century Gothic"/>
              </a:rPr>
              <a:t>we </a:t>
            </a:r>
            <a:r>
              <a:rPr b="1" lang="en-IN" sz="2400" spc="103" strike="noStrike">
                <a:solidFill>
                  <a:srgbClr val="c62324"/>
                </a:solidFill>
                <a:latin typeface="Century Gothic"/>
                <a:ea typeface="Century Gothic"/>
              </a:rPr>
              <a:t>repeatedly </a:t>
            </a:r>
            <a:r>
              <a:rPr b="1" lang="en-IN" sz="2400" spc="41" strike="noStrike">
                <a:solidFill>
                  <a:srgbClr val="c62324"/>
                </a:solidFill>
                <a:latin typeface="Century Gothic"/>
                <a:ea typeface="Century Gothic"/>
              </a:rPr>
              <a:t>do. </a:t>
            </a:r>
            <a:r>
              <a:rPr b="1" lang="en-IN" sz="2400" spc="63" strike="noStrike">
                <a:solidFill>
                  <a:srgbClr val="c62324"/>
                </a:solidFill>
                <a:latin typeface="Century Gothic"/>
                <a:ea typeface="Century Gothic"/>
              </a:rPr>
              <a:t>Excellence, </a:t>
            </a:r>
            <a:r>
              <a:rPr b="1" lang="en-IN" sz="2400" spc="126" strike="noStrike">
                <a:solidFill>
                  <a:srgbClr val="c62324"/>
                </a:solidFill>
                <a:latin typeface="Century Gothic"/>
                <a:ea typeface="Century Gothic"/>
              </a:rPr>
              <a:t>then, </a:t>
            </a:r>
            <a:r>
              <a:rPr b="1" lang="en-IN" sz="2400" spc="75" strike="noStrike">
                <a:solidFill>
                  <a:srgbClr val="c62324"/>
                </a:solidFill>
                <a:latin typeface="Century Gothic"/>
                <a:ea typeface="Century Gothic"/>
              </a:rPr>
              <a:t>is </a:t>
            </a:r>
            <a:r>
              <a:rPr b="1" lang="en-IN" sz="2400" spc="109" strike="noStrike">
                <a:solidFill>
                  <a:srgbClr val="c62324"/>
                </a:solidFill>
                <a:latin typeface="Century Gothic"/>
                <a:ea typeface="Century Gothic"/>
              </a:rPr>
              <a:t>not </a:t>
            </a:r>
            <a:r>
              <a:rPr b="1" lang="en-IN" sz="2400" spc="180" strike="noStrike">
                <a:solidFill>
                  <a:srgbClr val="c62324"/>
                </a:solidFill>
                <a:latin typeface="Century Gothic"/>
                <a:ea typeface="Century Gothic"/>
              </a:rPr>
              <a:t>an </a:t>
            </a:r>
            <a:r>
              <a:rPr b="1" lang="en-IN" sz="2400" spc="94" strike="noStrike">
                <a:solidFill>
                  <a:srgbClr val="c62324"/>
                </a:solidFill>
                <a:latin typeface="Century Gothic"/>
                <a:ea typeface="Century Gothic"/>
              </a:rPr>
              <a:t>act, </a:t>
            </a:r>
            <a:r>
              <a:rPr b="1" lang="en-IN" sz="2400" spc="145" strike="noStrike">
                <a:solidFill>
                  <a:srgbClr val="c62324"/>
                </a:solidFill>
                <a:latin typeface="Century Gothic"/>
                <a:ea typeface="Century Gothic"/>
              </a:rPr>
              <a:t>but </a:t>
            </a:r>
            <a:r>
              <a:rPr b="1" lang="en-IN" sz="2400" spc="180" strike="noStrike">
                <a:solidFill>
                  <a:srgbClr val="c62324"/>
                </a:solidFill>
                <a:latin typeface="Century Gothic"/>
                <a:ea typeface="Century Gothic"/>
              </a:rPr>
              <a:t>a </a:t>
            </a:r>
            <a:r>
              <a:rPr b="1" lang="en-IN" sz="2400" spc="94" strike="noStrike">
                <a:solidFill>
                  <a:srgbClr val="c62324"/>
                </a:solidFill>
                <a:latin typeface="Century Gothic"/>
                <a:ea typeface="Century Gothic"/>
              </a:rPr>
              <a:t>habit." </a:t>
            </a:r>
            <a:r>
              <a:rPr b="1" lang="en-IN" sz="2000" spc="100" strike="noStrike">
                <a:solidFill>
                  <a:srgbClr val="ffffff"/>
                </a:solidFill>
                <a:latin typeface="Century Gothic"/>
                <a:ea typeface="Century Gothic"/>
              </a:rPr>
              <a:t>This </a:t>
            </a:r>
            <a:r>
              <a:rPr b="1" lang="en-IN" sz="2000" spc="75" strike="noStrike">
                <a:solidFill>
                  <a:srgbClr val="ffffff"/>
                </a:solidFill>
                <a:latin typeface="Century Gothic"/>
                <a:ea typeface="Century Gothic"/>
              </a:rPr>
              <a:t>is </a:t>
            </a:r>
            <a:r>
              <a:rPr b="1" lang="en-IN" sz="2000" spc="109" strike="noStrike">
                <a:solidFill>
                  <a:srgbClr val="ffffff"/>
                </a:solidFill>
                <a:latin typeface="Century Gothic"/>
                <a:ea typeface="Century Gothic"/>
              </a:rPr>
              <a:t>not </a:t>
            </a:r>
            <a:r>
              <a:rPr b="1" lang="en-IN" sz="2000" spc="120" strike="noStrike">
                <a:solidFill>
                  <a:srgbClr val="ffffff"/>
                </a:solidFill>
                <a:latin typeface="Century Gothic"/>
                <a:ea typeface="Century Gothic"/>
              </a:rPr>
              <a:t>just  </a:t>
            </a:r>
            <a:r>
              <a:rPr b="1" lang="en-IN" sz="2000" spc="180" strike="noStrike">
                <a:solidFill>
                  <a:srgbClr val="ffffff"/>
                </a:solidFill>
                <a:latin typeface="Century Gothic"/>
                <a:ea typeface="Century Gothic"/>
              </a:rPr>
              <a:t>a</a:t>
            </a:r>
            <a:r>
              <a:rPr b="1" lang="en-IN" sz="2000" spc="9" strike="noStrike">
                <a:solidFill>
                  <a:srgbClr val="ffffff"/>
                </a:solidFill>
                <a:latin typeface="Century Gothic"/>
                <a:ea typeface="Century Gothic"/>
              </a:rPr>
              <a:t> </a:t>
            </a:r>
            <a:r>
              <a:rPr b="1" lang="en-IN" sz="2000" spc="103" strike="noStrike">
                <a:solidFill>
                  <a:srgbClr val="ffffff"/>
                </a:solidFill>
                <a:latin typeface="Century Gothic"/>
                <a:ea typeface="Century Gothic"/>
              </a:rPr>
              <a:t>sentence</a:t>
            </a:r>
            <a:r>
              <a:rPr b="1" lang="en-IN" sz="2000" spc="21" strike="noStrike">
                <a:solidFill>
                  <a:srgbClr val="ffffff"/>
                </a:solidFill>
                <a:latin typeface="Century Gothic"/>
                <a:ea typeface="Century Gothic"/>
              </a:rPr>
              <a:t> </a:t>
            </a:r>
            <a:r>
              <a:rPr b="1" lang="en-IN" sz="2000" spc="145" strike="noStrike">
                <a:solidFill>
                  <a:srgbClr val="ffffff"/>
                </a:solidFill>
                <a:latin typeface="Century Gothic"/>
                <a:ea typeface="Century Gothic"/>
              </a:rPr>
              <a:t>but</a:t>
            </a:r>
            <a:r>
              <a:rPr b="1" lang="en-IN" sz="2000" spc="4" strike="noStrike">
                <a:solidFill>
                  <a:srgbClr val="ffffff"/>
                </a:solidFill>
                <a:latin typeface="Century Gothic"/>
                <a:ea typeface="Century Gothic"/>
              </a:rPr>
              <a:t> </a:t>
            </a:r>
            <a:r>
              <a:rPr b="1" lang="en-IN" sz="2000" spc="180" strike="noStrike">
                <a:solidFill>
                  <a:srgbClr val="ffffff"/>
                </a:solidFill>
                <a:latin typeface="Century Gothic"/>
                <a:ea typeface="Century Gothic"/>
              </a:rPr>
              <a:t>a</a:t>
            </a:r>
            <a:r>
              <a:rPr b="1" lang="en-IN" sz="2000" spc="29" strike="noStrike">
                <a:solidFill>
                  <a:srgbClr val="ffffff"/>
                </a:solidFill>
                <a:latin typeface="Century Gothic"/>
                <a:ea typeface="Century Gothic"/>
              </a:rPr>
              <a:t> </a:t>
            </a:r>
            <a:r>
              <a:rPr b="1" lang="en-IN" sz="2000" spc="103" strike="noStrike">
                <a:solidFill>
                  <a:srgbClr val="ffffff"/>
                </a:solidFill>
                <a:latin typeface="Century Gothic"/>
                <a:ea typeface="Century Gothic"/>
              </a:rPr>
              <a:t>synonym</a:t>
            </a:r>
            <a:r>
              <a:rPr b="1" lang="en-IN" sz="2000" spc="9" strike="noStrike">
                <a:solidFill>
                  <a:srgbClr val="ffffff"/>
                </a:solidFill>
                <a:latin typeface="Century Gothic"/>
                <a:ea typeface="Century Gothic"/>
              </a:rPr>
              <a:t> </a:t>
            </a:r>
            <a:r>
              <a:rPr b="1" lang="en-IN" sz="2000" spc="49" strike="noStrike">
                <a:solidFill>
                  <a:srgbClr val="ffffff"/>
                </a:solidFill>
                <a:latin typeface="Century Gothic"/>
                <a:ea typeface="Century Gothic"/>
              </a:rPr>
              <a:t>for</a:t>
            </a:r>
            <a:r>
              <a:rPr b="1" lang="en-IN" sz="2000" spc="24" strike="noStrike">
                <a:solidFill>
                  <a:srgbClr val="ffffff"/>
                </a:solidFill>
                <a:latin typeface="Century Gothic"/>
                <a:ea typeface="Century Gothic"/>
              </a:rPr>
              <a:t> </a:t>
            </a:r>
            <a:r>
              <a:rPr b="1" lang="en-IN" sz="2000" spc="43" strike="noStrike">
                <a:solidFill>
                  <a:srgbClr val="ffffff"/>
                </a:solidFill>
                <a:latin typeface="Century Gothic"/>
                <a:ea typeface="Century Gothic"/>
              </a:rPr>
              <a:t>PACE 2020.</a:t>
            </a:r>
            <a:endParaRPr b="0" lang="en-IN" sz="2000" spc="-1" strike="noStrike">
              <a:latin typeface="Arial"/>
            </a:endParaRPr>
          </a:p>
          <a:p>
            <a:pPr algn="just">
              <a:lnSpc>
                <a:spcPct val="100000"/>
              </a:lnSpc>
            </a:pPr>
            <a:endParaRPr b="0" lang="en-IN" sz="2000" spc="-1" strike="noStrike">
              <a:latin typeface="Arial"/>
            </a:endParaRPr>
          </a:p>
        </p:txBody>
      </p:sp>
      <p:sp>
        <p:nvSpPr>
          <p:cNvPr id="94" name="CustomShape 2"/>
          <p:cNvSpPr/>
          <p:nvPr/>
        </p:nvSpPr>
        <p:spPr>
          <a:xfrm>
            <a:off x="360000" y="1499760"/>
            <a:ext cx="11172600" cy="2531160"/>
          </a:xfrm>
          <a:prstGeom prst="rect">
            <a:avLst/>
          </a:prstGeom>
          <a:noFill/>
          <a:ln w="12600">
            <a:noFill/>
          </a:ln>
        </p:spPr>
        <p:style>
          <a:lnRef idx="0"/>
          <a:fillRef idx="0"/>
          <a:effectRef idx="0"/>
          <a:fontRef idx="minor"/>
        </p:style>
        <p:txBody>
          <a:bodyPr lIns="45720" rIns="45720" tIns="45000" bIns="45000">
            <a:noAutofit/>
          </a:bodyPr>
          <a:p>
            <a:pPr marL="12600">
              <a:lnSpc>
                <a:spcPct val="100000"/>
              </a:lnSpc>
            </a:pPr>
            <a:r>
              <a:rPr b="1" lang="en-IN" sz="2000" spc="60" strike="noStrike">
                <a:solidFill>
                  <a:srgbClr val="ffffff"/>
                </a:solidFill>
                <a:latin typeface="Century Gothic"/>
                <a:ea typeface="DejaVu Sans"/>
              </a:rPr>
              <a:t>Army Institute of Technology</a:t>
            </a:r>
            <a:r>
              <a:rPr b="1" lang="en-IN" sz="2000" spc="35" strike="noStrike">
                <a:solidFill>
                  <a:srgbClr val="ffffff"/>
                </a:solidFill>
                <a:latin typeface="Century Gothic"/>
                <a:ea typeface="DejaVu Sans"/>
              </a:rPr>
              <a:t>, </a:t>
            </a:r>
            <a:r>
              <a:rPr b="1" lang="en-IN" sz="2000" spc="109" strike="noStrike">
                <a:solidFill>
                  <a:srgbClr val="ffffff"/>
                </a:solidFill>
                <a:latin typeface="Century Gothic"/>
                <a:ea typeface="DejaVu Sans"/>
              </a:rPr>
              <a:t>known </a:t>
            </a:r>
            <a:r>
              <a:rPr b="1" lang="en-IN" sz="2000" spc="63" strike="noStrike">
                <a:solidFill>
                  <a:srgbClr val="ffffff"/>
                </a:solidFill>
                <a:latin typeface="Century Gothic"/>
                <a:ea typeface="DejaVu Sans"/>
              </a:rPr>
              <a:t>city </a:t>
            </a:r>
            <a:r>
              <a:rPr b="1" lang="en-IN" sz="2000" spc="80" strike="noStrike">
                <a:solidFill>
                  <a:srgbClr val="ffffff"/>
                </a:solidFill>
                <a:latin typeface="Century Gothic"/>
                <a:ea typeface="DejaVu Sans"/>
              </a:rPr>
              <a:t>wide </a:t>
            </a:r>
            <a:r>
              <a:rPr b="1" lang="en-IN" sz="2000" spc="49" strike="noStrike">
                <a:solidFill>
                  <a:srgbClr val="ffffff"/>
                </a:solidFill>
                <a:latin typeface="Century Gothic"/>
                <a:ea typeface="DejaVu Sans"/>
              </a:rPr>
              <a:t>for </a:t>
            </a:r>
            <a:r>
              <a:rPr b="1" lang="en-IN" sz="2000" spc="114" strike="noStrike">
                <a:solidFill>
                  <a:srgbClr val="ffffff"/>
                </a:solidFill>
                <a:latin typeface="Century Gothic"/>
                <a:ea typeface="DejaVu Sans"/>
              </a:rPr>
              <a:t>its </a:t>
            </a:r>
            <a:r>
              <a:rPr b="1" lang="en-IN" sz="2000" spc="103" strike="noStrike">
                <a:solidFill>
                  <a:srgbClr val="ffffff"/>
                </a:solidFill>
                <a:latin typeface="Century Gothic"/>
                <a:ea typeface="DejaVu Sans"/>
              </a:rPr>
              <a:t>exemplary </a:t>
            </a:r>
            <a:r>
              <a:rPr b="1" lang="en-IN" sz="2000" spc="86" strike="noStrike">
                <a:solidFill>
                  <a:srgbClr val="ffffff"/>
                </a:solidFill>
                <a:latin typeface="Century Gothic"/>
                <a:ea typeface="DejaVu Sans"/>
              </a:rPr>
              <a:t>fest </a:t>
            </a:r>
            <a:r>
              <a:rPr b="1" lang="en-IN" sz="2000" spc="103" strike="noStrike">
                <a:solidFill>
                  <a:srgbClr val="ffffff"/>
                </a:solidFill>
                <a:latin typeface="Century Gothic"/>
                <a:ea typeface="DejaVu Sans"/>
              </a:rPr>
              <a:t>brings yet </a:t>
            </a:r>
            <a:r>
              <a:rPr b="1" lang="en-IN" sz="2000" spc="134" strike="noStrike">
                <a:solidFill>
                  <a:srgbClr val="ffffff"/>
                </a:solidFill>
                <a:latin typeface="Century Gothic"/>
                <a:ea typeface="DejaVu Sans"/>
              </a:rPr>
              <a:t>another </a:t>
            </a:r>
            <a:r>
              <a:rPr b="1" lang="en-IN" sz="2000" spc="120" strike="noStrike">
                <a:solidFill>
                  <a:srgbClr val="ffffff"/>
                </a:solidFill>
                <a:latin typeface="Century Gothic"/>
                <a:ea typeface="DejaVu Sans"/>
              </a:rPr>
              <a:t>year </a:t>
            </a:r>
            <a:r>
              <a:rPr b="1" lang="en-IN" sz="2000" spc="-1" strike="noStrike">
                <a:solidFill>
                  <a:srgbClr val="ffffff"/>
                </a:solidFill>
                <a:latin typeface="Century Gothic"/>
                <a:ea typeface="DejaVu Sans"/>
              </a:rPr>
              <a:t>of </a:t>
            </a:r>
            <a:r>
              <a:rPr b="1" lang="en-IN" sz="2000" spc="120" strike="noStrike">
                <a:solidFill>
                  <a:srgbClr val="ffffff"/>
                </a:solidFill>
                <a:latin typeface="Century Gothic"/>
                <a:ea typeface="DejaVu Sans"/>
              </a:rPr>
              <a:t>adrenaline </a:t>
            </a:r>
            <a:r>
              <a:rPr b="1" lang="en-IN" sz="2000" spc="128" strike="noStrike">
                <a:solidFill>
                  <a:srgbClr val="ffffff"/>
                </a:solidFill>
                <a:latin typeface="Century Gothic"/>
                <a:ea typeface="DejaVu Sans"/>
              </a:rPr>
              <a:t>rush, </a:t>
            </a:r>
            <a:r>
              <a:rPr b="1" lang="en-IN" sz="2000" spc="180" strike="noStrike">
                <a:solidFill>
                  <a:srgbClr val="ffffff"/>
                </a:solidFill>
                <a:latin typeface="Century Gothic"/>
                <a:ea typeface="DejaVu Sans"/>
              </a:rPr>
              <a:t>an  </a:t>
            </a:r>
            <a:r>
              <a:rPr b="1" lang="en-IN" sz="2000" spc="140" strike="noStrike">
                <a:solidFill>
                  <a:srgbClr val="ffffff"/>
                </a:solidFill>
                <a:latin typeface="Century Gothic"/>
                <a:ea typeface="DejaVu Sans"/>
              </a:rPr>
              <a:t>era </a:t>
            </a:r>
            <a:r>
              <a:rPr b="1" lang="en-IN" sz="2000" spc="-1" strike="noStrike">
                <a:solidFill>
                  <a:srgbClr val="ffffff"/>
                </a:solidFill>
                <a:latin typeface="Century Gothic"/>
                <a:ea typeface="DejaVu Sans"/>
              </a:rPr>
              <a:t>of </a:t>
            </a:r>
            <a:r>
              <a:rPr b="1" lang="en-IN" sz="2000" spc="103" strike="noStrike">
                <a:solidFill>
                  <a:srgbClr val="ffffff"/>
                </a:solidFill>
                <a:latin typeface="Century Gothic"/>
                <a:ea typeface="DejaVu Sans"/>
              </a:rPr>
              <a:t>participation </a:t>
            </a:r>
            <a:r>
              <a:rPr b="1" lang="en-IN" sz="2000" spc="180" strike="noStrike">
                <a:solidFill>
                  <a:srgbClr val="ffffff"/>
                </a:solidFill>
                <a:latin typeface="Century Gothic"/>
                <a:ea typeface="DejaVu Sans"/>
              </a:rPr>
              <a:t>that </a:t>
            </a:r>
            <a:r>
              <a:rPr b="1" lang="en-IN" sz="2000" spc="55" strike="noStrike">
                <a:solidFill>
                  <a:srgbClr val="ffffff"/>
                </a:solidFill>
                <a:latin typeface="Century Gothic"/>
                <a:ea typeface="DejaVu Sans"/>
              </a:rPr>
              <a:t>will </a:t>
            </a:r>
            <a:r>
              <a:rPr b="1" lang="en-IN" sz="2000" spc="145" strike="noStrike">
                <a:solidFill>
                  <a:srgbClr val="ffffff"/>
                </a:solidFill>
                <a:latin typeface="Century Gothic"/>
                <a:ea typeface="DejaVu Sans"/>
              </a:rPr>
              <a:t>enrapture </a:t>
            </a:r>
            <a:r>
              <a:rPr b="1" lang="en-IN" sz="2000" spc="134" strike="noStrike">
                <a:solidFill>
                  <a:srgbClr val="ffffff"/>
                </a:solidFill>
                <a:latin typeface="Century Gothic"/>
                <a:ea typeface="DejaVu Sans"/>
              </a:rPr>
              <a:t>students </a:t>
            </a:r>
            <a:r>
              <a:rPr b="1" lang="en-IN" sz="2000" spc="55" strike="noStrike">
                <a:solidFill>
                  <a:srgbClr val="ffffff"/>
                </a:solidFill>
                <a:latin typeface="Century Gothic"/>
                <a:ea typeface="DejaVu Sans"/>
              </a:rPr>
              <a:t>for </a:t>
            </a:r>
            <a:r>
              <a:rPr b="1" lang="en-IN" sz="2000" spc="89" strike="noStrike">
                <a:solidFill>
                  <a:srgbClr val="ffffff"/>
                </a:solidFill>
                <a:latin typeface="Century Gothic"/>
                <a:ea typeface="DejaVu Sans"/>
              </a:rPr>
              <a:t>eons </a:t>
            </a:r>
            <a:r>
              <a:rPr b="1" lang="en-IN" sz="2000" spc="80" strike="noStrike">
                <a:solidFill>
                  <a:srgbClr val="ffffff"/>
                </a:solidFill>
                <a:latin typeface="Century Gothic"/>
                <a:ea typeface="DejaVu Sans"/>
              </a:rPr>
              <a:t>to</a:t>
            </a:r>
            <a:r>
              <a:rPr b="1" lang="en-IN" sz="2000" spc="103" strike="noStrike">
                <a:solidFill>
                  <a:srgbClr val="ffffff"/>
                </a:solidFill>
                <a:latin typeface="Century Gothic"/>
                <a:ea typeface="DejaVu Sans"/>
              </a:rPr>
              <a:t> </a:t>
            </a:r>
            <a:r>
              <a:rPr b="1" lang="en-IN" sz="2000" spc="55" strike="noStrike">
                <a:solidFill>
                  <a:srgbClr val="ffffff"/>
                </a:solidFill>
                <a:latin typeface="Century Gothic"/>
                <a:ea typeface="DejaVu Sans"/>
              </a:rPr>
              <a:t>come.</a:t>
            </a:r>
            <a:endParaRPr b="0" lang="en-IN" sz="2000" spc="-1" strike="noStrike">
              <a:latin typeface="Arial"/>
            </a:endParaRPr>
          </a:p>
          <a:p>
            <a:pPr marL="12600">
              <a:lnSpc>
                <a:spcPct val="100000"/>
              </a:lnSpc>
              <a:spcBef>
                <a:spcPts val="26"/>
              </a:spcBef>
            </a:pPr>
            <a:endParaRPr b="0" lang="en-IN" sz="2000" spc="-1" strike="noStrike">
              <a:latin typeface="Arial"/>
            </a:endParaRPr>
          </a:p>
          <a:p>
            <a:pPr marL="12600">
              <a:lnSpc>
                <a:spcPct val="100000"/>
              </a:lnSpc>
            </a:pPr>
            <a:r>
              <a:rPr b="1" lang="en-IN" sz="2000" spc="49" strike="noStrike">
                <a:solidFill>
                  <a:srgbClr val="ffbf00"/>
                </a:solidFill>
                <a:latin typeface="Century Gothic"/>
                <a:ea typeface="DejaVu Sans"/>
              </a:rPr>
              <a:t>Pace’20  </a:t>
            </a:r>
            <a:r>
              <a:rPr b="1" lang="en-IN" sz="2000" spc="35" strike="noStrike">
                <a:solidFill>
                  <a:srgbClr val="ffffff"/>
                </a:solidFill>
                <a:latin typeface="Century Gothic"/>
                <a:ea typeface="DejaVu Sans"/>
              </a:rPr>
              <a:t>, </a:t>
            </a:r>
            <a:r>
              <a:rPr b="1" lang="en-IN" sz="2000" spc="94" strike="noStrike">
                <a:solidFill>
                  <a:srgbClr val="ffffff"/>
                </a:solidFill>
                <a:latin typeface="Century Gothic"/>
                <a:ea typeface="DejaVu Sans"/>
              </a:rPr>
              <a:t>scheduled  </a:t>
            </a:r>
            <a:r>
              <a:rPr b="1" lang="en-IN" sz="2000" spc="114" strike="noStrike">
                <a:solidFill>
                  <a:srgbClr val="ffffff"/>
                </a:solidFill>
                <a:latin typeface="Century Gothic"/>
                <a:ea typeface="DejaVu Sans"/>
              </a:rPr>
              <a:t>in</a:t>
            </a:r>
            <a:r>
              <a:rPr b="1" lang="en-IN" sz="2000" spc="-148" strike="noStrike">
                <a:solidFill>
                  <a:srgbClr val="ffffff"/>
                </a:solidFill>
                <a:latin typeface="Century Gothic"/>
                <a:ea typeface="DejaVu Sans"/>
              </a:rPr>
              <a:t> the  </a:t>
            </a:r>
            <a:r>
              <a:rPr b="1" lang="en-IN" sz="2000" spc="89" strike="noStrike">
                <a:solidFill>
                  <a:srgbClr val="ffffff"/>
                </a:solidFill>
                <a:latin typeface="Century Gothic"/>
                <a:ea typeface="DejaVu Sans"/>
              </a:rPr>
              <a:t>3</a:t>
            </a:r>
            <a:r>
              <a:rPr b="1" lang="en-IN" sz="2000" spc="140" strike="noStrike" baseline="22000">
                <a:solidFill>
                  <a:srgbClr val="ffffff"/>
                </a:solidFill>
                <a:latin typeface="Century Gothic"/>
                <a:ea typeface="DejaVu Sans"/>
              </a:rPr>
              <a:t>rd</a:t>
            </a:r>
            <a:r>
              <a:rPr b="1" lang="en-IN" sz="2000" spc="500" strike="noStrike" baseline="22000">
                <a:solidFill>
                  <a:srgbClr val="ffffff"/>
                </a:solidFill>
                <a:latin typeface="Century Gothic"/>
                <a:ea typeface="DejaVu Sans"/>
              </a:rPr>
              <a:t> </a:t>
            </a:r>
            <a:r>
              <a:rPr b="1" lang="en-IN" sz="2000" spc="126" strike="noStrike">
                <a:solidFill>
                  <a:srgbClr val="ffffff"/>
                </a:solidFill>
                <a:latin typeface="Century Gothic"/>
                <a:ea typeface="DejaVu Sans"/>
              </a:rPr>
              <a:t>WEEK </a:t>
            </a:r>
            <a:r>
              <a:rPr b="1" lang="en-IN" sz="2000" spc="-1" strike="noStrike">
                <a:solidFill>
                  <a:srgbClr val="ffffff"/>
                </a:solidFill>
                <a:latin typeface="Century Gothic"/>
                <a:ea typeface="DejaVu Sans"/>
              </a:rPr>
              <a:t>of</a:t>
            </a:r>
            <a:r>
              <a:rPr b="1" lang="en-IN" sz="2000" spc="41" strike="noStrike">
                <a:solidFill>
                  <a:srgbClr val="ffffff"/>
                </a:solidFill>
                <a:latin typeface="Century Gothic"/>
                <a:ea typeface="DejaVu Sans"/>
              </a:rPr>
              <a:t> </a:t>
            </a:r>
            <a:r>
              <a:rPr b="1" lang="en-IN" sz="2000" spc="134" strike="noStrike">
                <a:solidFill>
                  <a:srgbClr val="ffffff"/>
                </a:solidFill>
                <a:latin typeface="Century Gothic"/>
                <a:ea typeface="DejaVu Sans"/>
              </a:rPr>
              <a:t>February</a:t>
            </a:r>
            <a:r>
              <a:rPr b="1" lang="en-IN" sz="2000" spc="29" strike="noStrike">
                <a:solidFill>
                  <a:srgbClr val="ffffff"/>
                </a:solidFill>
                <a:latin typeface="Century Gothic"/>
                <a:ea typeface="DejaVu Sans"/>
              </a:rPr>
              <a:t> </a:t>
            </a:r>
            <a:r>
              <a:rPr b="1" lang="en-IN" sz="2000" spc="126" strike="noStrike">
                <a:solidFill>
                  <a:srgbClr val="ffffff"/>
                </a:solidFill>
                <a:latin typeface="Century Gothic"/>
                <a:ea typeface="DejaVu Sans"/>
              </a:rPr>
              <a:t>aims</a:t>
            </a:r>
            <a:r>
              <a:rPr b="1" lang="en-IN" sz="2000" spc="1" strike="noStrike">
                <a:solidFill>
                  <a:srgbClr val="ffffff"/>
                </a:solidFill>
                <a:latin typeface="Century Gothic"/>
                <a:ea typeface="DejaVu Sans"/>
              </a:rPr>
              <a:t> </a:t>
            </a:r>
            <a:r>
              <a:rPr b="1" lang="en-IN" sz="2000" spc="180" strike="noStrike">
                <a:solidFill>
                  <a:srgbClr val="ffffff"/>
                </a:solidFill>
                <a:latin typeface="Century Gothic"/>
                <a:ea typeface="DejaVu Sans"/>
              </a:rPr>
              <a:t>at</a:t>
            </a:r>
            <a:r>
              <a:rPr b="1" lang="en-IN" sz="2000" spc="9" strike="noStrike">
                <a:solidFill>
                  <a:srgbClr val="ffffff"/>
                </a:solidFill>
                <a:latin typeface="Century Gothic"/>
                <a:ea typeface="DejaVu Sans"/>
              </a:rPr>
              <a:t> </a:t>
            </a:r>
            <a:r>
              <a:rPr b="1" lang="en-IN" sz="2000" spc="120" strike="noStrike">
                <a:solidFill>
                  <a:srgbClr val="ffffff"/>
                </a:solidFill>
                <a:latin typeface="Century Gothic"/>
                <a:ea typeface="DejaVu Sans"/>
              </a:rPr>
              <a:t>ensuring</a:t>
            </a:r>
            <a:r>
              <a:rPr b="1" lang="en-IN" sz="2000" spc="49" strike="noStrike">
                <a:solidFill>
                  <a:srgbClr val="ffffff"/>
                </a:solidFill>
                <a:latin typeface="Century Gothic"/>
                <a:ea typeface="DejaVu Sans"/>
              </a:rPr>
              <a:t> </a:t>
            </a:r>
            <a:r>
              <a:rPr b="1" lang="en-IN" sz="2000" spc="180" strike="noStrike">
                <a:solidFill>
                  <a:srgbClr val="ffffff"/>
                </a:solidFill>
                <a:latin typeface="Century Gothic"/>
                <a:ea typeface="DejaVu Sans"/>
              </a:rPr>
              <a:t>a</a:t>
            </a:r>
            <a:r>
              <a:rPr b="1" lang="en-IN" sz="2000" spc="9" strike="noStrike">
                <a:solidFill>
                  <a:srgbClr val="ffffff"/>
                </a:solidFill>
                <a:latin typeface="Century Gothic"/>
                <a:ea typeface="DejaVu Sans"/>
              </a:rPr>
              <a:t> </a:t>
            </a:r>
            <a:r>
              <a:rPr b="1" lang="en-IN" sz="2000" spc="86" strike="noStrike">
                <a:solidFill>
                  <a:srgbClr val="ffffff"/>
                </a:solidFill>
                <a:latin typeface="Century Gothic"/>
                <a:ea typeface="DejaVu Sans"/>
              </a:rPr>
              <a:t>competitive</a:t>
            </a:r>
            <a:r>
              <a:rPr b="1" lang="en-IN" sz="2000" spc="-1" strike="noStrike">
                <a:solidFill>
                  <a:srgbClr val="ffffff"/>
                </a:solidFill>
                <a:latin typeface="Century Gothic"/>
                <a:ea typeface="DejaVu Sans"/>
              </a:rPr>
              <a:t> </a:t>
            </a:r>
            <a:r>
              <a:rPr b="1" lang="en-IN" sz="2000" spc="114" strike="noStrike">
                <a:solidFill>
                  <a:srgbClr val="ffffff"/>
                </a:solidFill>
                <a:latin typeface="Century Gothic"/>
                <a:ea typeface="DejaVu Sans"/>
              </a:rPr>
              <a:t>environment  among </a:t>
            </a:r>
            <a:r>
              <a:rPr b="1" lang="en-IN" sz="2000" spc="145" strike="noStrike">
                <a:solidFill>
                  <a:srgbClr val="ffffff"/>
                </a:solidFill>
                <a:latin typeface="Century Gothic"/>
                <a:ea typeface="DejaVu Sans"/>
              </a:rPr>
              <a:t>the </a:t>
            </a:r>
            <a:r>
              <a:rPr b="1" lang="en-IN" sz="2000" spc="140" strike="noStrike">
                <a:solidFill>
                  <a:srgbClr val="ffffff"/>
                </a:solidFill>
                <a:latin typeface="Century Gothic"/>
                <a:ea typeface="DejaVu Sans"/>
              </a:rPr>
              <a:t>students </a:t>
            </a:r>
            <a:r>
              <a:rPr b="1" lang="en-IN" sz="2000" spc="-1" strike="noStrike">
                <a:solidFill>
                  <a:srgbClr val="ffffff"/>
                </a:solidFill>
                <a:latin typeface="Century Gothic"/>
                <a:ea typeface="DejaVu Sans"/>
              </a:rPr>
              <a:t>of </a:t>
            </a:r>
            <a:r>
              <a:rPr b="1" lang="en-IN" sz="2000" spc="145" strike="noStrike">
                <a:solidFill>
                  <a:srgbClr val="ffffff"/>
                </a:solidFill>
                <a:latin typeface="Century Gothic"/>
                <a:ea typeface="DejaVu Sans"/>
              </a:rPr>
              <a:t>Pune </a:t>
            </a:r>
            <a:r>
              <a:rPr b="1" lang="en-IN" sz="2000" spc="69" strike="noStrike">
                <a:solidFill>
                  <a:srgbClr val="ffffff"/>
                </a:solidFill>
                <a:latin typeface="Century Gothic"/>
                <a:ea typeface="DejaVu Sans"/>
              </a:rPr>
              <a:t>by </a:t>
            </a:r>
            <a:r>
              <a:rPr b="1" lang="en-IN" sz="2000" spc="114" strike="noStrike">
                <a:solidFill>
                  <a:srgbClr val="ffffff"/>
                </a:solidFill>
                <a:latin typeface="Century Gothic"/>
                <a:ea typeface="DejaVu Sans"/>
              </a:rPr>
              <a:t>encapsulating </a:t>
            </a:r>
            <a:r>
              <a:rPr b="1" lang="en-IN" sz="2000" spc="120" strike="noStrike">
                <a:solidFill>
                  <a:srgbClr val="ffffff"/>
                </a:solidFill>
                <a:latin typeface="Century Gothic"/>
                <a:ea typeface="DejaVu Sans"/>
              </a:rPr>
              <a:t>myriads </a:t>
            </a:r>
            <a:r>
              <a:rPr b="1" lang="en-IN" sz="2000" spc="-1" strike="noStrike">
                <a:solidFill>
                  <a:srgbClr val="ffffff"/>
                </a:solidFill>
                <a:latin typeface="Century Gothic"/>
                <a:ea typeface="DejaVu Sans"/>
              </a:rPr>
              <a:t>of</a:t>
            </a:r>
            <a:r>
              <a:rPr b="1" lang="en-IN" sz="2000" spc="233" strike="noStrike">
                <a:solidFill>
                  <a:srgbClr val="ffffff"/>
                </a:solidFill>
                <a:latin typeface="Century Gothic"/>
                <a:ea typeface="DejaVu Sans"/>
              </a:rPr>
              <a:t> </a:t>
            </a:r>
            <a:r>
              <a:rPr b="1" lang="en-IN" sz="2000" spc="100" strike="noStrike">
                <a:solidFill>
                  <a:srgbClr val="ffffff"/>
                </a:solidFill>
                <a:latin typeface="Century Gothic"/>
                <a:ea typeface="DejaVu Sans"/>
              </a:rPr>
              <a:t>events.</a:t>
            </a:r>
            <a:endParaRPr b="0" lang="en-IN" sz="2000" spc="-1" strike="noStrike">
              <a:latin typeface="Arial"/>
            </a:endParaRPr>
          </a:p>
          <a:p>
            <a:pPr marL="12600" algn="just">
              <a:lnSpc>
                <a:spcPct val="100000"/>
              </a:lnSpc>
            </a:pPr>
            <a:endParaRPr b="0" lang="en-IN" sz="2000" spc="-1" strike="noStrike">
              <a:latin typeface="Arial"/>
            </a:endParaRPr>
          </a:p>
        </p:txBody>
      </p:sp>
      <p:pic>
        <p:nvPicPr>
          <p:cNvPr id="95" name="Picture 2" descr=""/>
          <p:cNvPicPr/>
          <p:nvPr/>
        </p:nvPicPr>
        <p:blipFill>
          <a:blip r:embed="rId1"/>
          <a:stretch/>
        </p:blipFill>
        <p:spPr>
          <a:xfrm>
            <a:off x="0" y="3937680"/>
            <a:ext cx="12190680" cy="29376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Picture 1" descr="">
            <a:hlinkClick r:id="" action="ppaction://media"/>
          </p:cNvPr>
          <p:cNvPicPr/>
          <p:nvPr>
            <a:videoFile r:link="rId1"/>
            <p:extLst>
              <p:ext uri="{DAA4B4D4-6D71-4841-9C94-3DE7FCFB9230}">
                <p14:media r:embed="rId2"/>
              </p:ext>
            </p:extLst>
          </p:nvPr>
        </p:nvPicPr>
        <p:blipFill>
          <a:blip r:embed="rId3"/>
        </p:blipFill>
        <p:spPr>
          <a:xfrm>
            <a:off x="8864640" y="7020000"/>
            <a:ext cx="570240" cy="570240"/>
          </a:xfrm>
          <a:prstGeom prst="rect">
            <a:avLst/>
          </a:prstGeom>
          <a:ln>
            <a:noFill/>
          </a:ln>
        </p:spPr>
      </p:pic>
      <p:sp>
        <p:nvSpPr>
          <p:cNvPr id="97" name="CustomShape 1"/>
          <p:cNvSpPr/>
          <p:nvPr/>
        </p:nvSpPr>
        <p:spPr>
          <a:xfrm>
            <a:off x="6093360" y="680040"/>
            <a:ext cx="5929560" cy="255888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1" lang="en-IN" sz="1800" spc="126" strike="noStrike">
                <a:solidFill>
                  <a:srgbClr val="000000"/>
                </a:solidFill>
                <a:latin typeface="Century Gothic"/>
                <a:ea typeface="DejaVu Sans"/>
              </a:rPr>
              <a:t>IN </a:t>
            </a:r>
            <a:r>
              <a:rPr b="1" lang="en-IN" sz="1800" spc="15" strike="noStrike">
                <a:solidFill>
                  <a:srgbClr val="000000"/>
                </a:solidFill>
                <a:latin typeface="Century Gothic"/>
                <a:ea typeface="DejaVu Sans"/>
              </a:rPr>
              <a:t>A </a:t>
            </a:r>
            <a:r>
              <a:rPr b="1" lang="en-IN" sz="1800" spc="114" strike="noStrike">
                <a:solidFill>
                  <a:srgbClr val="000000"/>
                </a:solidFill>
                <a:latin typeface="Century Gothic"/>
                <a:ea typeface="DejaVu Sans"/>
              </a:rPr>
              <a:t>SPAN </a:t>
            </a:r>
            <a:r>
              <a:rPr b="1" lang="en-IN" sz="1800" spc="126" strike="noStrike">
                <a:solidFill>
                  <a:srgbClr val="000000"/>
                </a:solidFill>
                <a:latin typeface="Century Gothic"/>
                <a:ea typeface="DejaVu Sans"/>
              </a:rPr>
              <a:t>OF </a:t>
            </a:r>
            <a:r>
              <a:rPr b="1" lang="en-IN" sz="1800" spc="140" strike="noStrike">
                <a:solidFill>
                  <a:srgbClr val="000000"/>
                </a:solidFill>
                <a:latin typeface="Century Gothic"/>
                <a:ea typeface="DejaVu Sans"/>
              </a:rPr>
              <a:t>FOUR </a:t>
            </a:r>
            <a:r>
              <a:rPr b="1" lang="en-IN" sz="1800" spc="49" strike="noStrike">
                <a:solidFill>
                  <a:srgbClr val="000000"/>
                </a:solidFill>
                <a:latin typeface="Century Gothic"/>
                <a:ea typeface="DejaVu Sans"/>
              </a:rPr>
              <a:t>DAYS, </a:t>
            </a:r>
            <a:r>
              <a:rPr b="1" lang="en-IN" sz="1800" spc="126" strike="noStrike">
                <a:solidFill>
                  <a:srgbClr val="000000"/>
                </a:solidFill>
                <a:latin typeface="Century Gothic"/>
                <a:ea typeface="DejaVu Sans"/>
              </a:rPr>
              <a:t>WE </a:t>
            </a:r>
            <a:r>
              <a:rPr b="1" lang="en-IN" sz="1800" spc="89" strike="noStrike">
                <a:solidFill>
                  <a:srgbClr val="000000"/>
                </a:solidFill>
                <a:latin typeface="Century Gothic"/>
                <a:ea typeface="DejaVu Sans"/>
              </a:rPr>
              <a:t>HAVE </a:t>
            </a:r>
            <a:r>
              <a:rPr b="1" lang="en-IN" sz="1800" spc="94" strike="noStrike">
                <a:solidFill>
                  <a:srgbClr val="000000"/>
                </a:solidFill>
                <a:latin typeface="Century Gothic"/>
                <a:ea typeface="DejaVu Sans"/>
              </a:rPr>
              <a:t>SEVERAL </a:t>
            </a:r>
            <a:r>
              <a:rPr b="1" lang="en-IN" sz="1800" spc="120" strike="noStrike">
                <a:solidFill>
                  <a:srgbClr val="000000"/>
                </a:solidFill>
                <a:latin typeface="Century Gothic"/>
                <a:ea typeface="DejaVu Sans"/>
              </a:rPr>
              <a:t>EVENTS </a:t>
            </a:r>
            <a:r>
              <a:rPr b="1" lang="en-IN" sz="1800" spc="126" strike="noStrike">
                <a:solidFill>
                  <a:srgbClr val="000000"/>
                </a:solidFill>
                <a:latin typeface="Century Gothic"/>
                <a:ea typeface="DejaVu Sans"/>
              </a:rPr>
              <a:t>TOGETHER </a:t>
            </a:r>
            <a:r>
              <a:rPr b="1" lang="en-IN" sz="1800" spc="89" strike="noStrike">
                <a:solidFill>
                  <a:srgbClr val="000000"/>
                </a:solidFill>
                <a:latin typeface="Century Gothic"/>
                <a:ea typeface="DejaVu Sans"/>
              </a:rPr>
              <a:t>THAT </a:t>
            </a:r>
            <a:r>
              <a:rPr b="1" lang="en-IN" sz="1800" spc="120" strike="noStrike">
                <a:solidFill>
                  <a:srgbClr val="000000"/>
                </a:solidFill>
                <a:latin typeface="Century Gothic"/>
                <a:ea typeface="DejaVu Sans"/>
              </a:rPr>
              <a:t>PROMISE </a:t>
            </a:r>
            <a:r>
              <a:rPr b="1" lang="en-IN" sz="1800" spc="89" strike="noStrike">
                <a:solidFill>
                  <a:srgbClr val="000000"/>
                </a:solidFill>
                <a:latin typeface="Century Gothic"/>
                <a:ea typeface="DejaVu Sans"/>
              </a:rPr>
              <a:t>TO  </a:t>
            </a:r>
            <a:r>
              <a:rPr b="1" lang="en-IN" sz="1800" spc="154" strike="noStrike">
                <a:solidFill>
                  <a:srgbClr val="000000"/>
                </a:solidFill>
                <a:latin typeface="Century Gothic"/>
                <a:ea typeface="DejaVu Sans"/>
              </a:rPr>
              <a:t>KEEP </a:t>
            </a:r>
            <a:r>
              <a:rPr b="1" lang="en-IN" sz="1800" spc="69" strike="noStrike">
                <a:solidFill>
                  <a:srgbClr val="000000"/>
                </a:solidFill>
                <a:latin typeface="Century Gothic"/>
                <a:ea typeface="DejaVu Sans"/>
              </a:rPr>
              <a:t>YOU </a:t>
            </a:r>
            <a:r>
              <a:rPr b="1" lang="en-IN" sz="1800" spc="126" strike="noStrike">
                <a:solidFill>
                  <a:srgbClr val="000000"/>
                </a:solidFill>
                <a:latin typeface="Century Gothic"/>
                <a:ea typeface="DejaVu Sans"/>
              </a:rPr>
              <a:t>ENGROSSED EVEN IN </a:t>
            </a:r>
            <a:r>
              <a:rPr b="1" lang="en-IN" sz="1800" spc="120" strike="noStrike">
                <a:solidFill>
                  <a:srgbClr val="000000"/>
                </a:solidFill>
                <a:latin typeface="Century Gothic"/>
                <a:ea typeface="DejaVu Sans"/>
              </a:rPr>
              <a:t>TIMES </a:t>
            </a:r>
            <a:r>
              <a:rPr b="1" lang="en-IN" sz="1800" spc="134" strike="noStrike">
                <a:solidFill>
                  <a:srgbClr val="000000"/>
                </a:solidFill>
                <a:latin typeface="Century Gothic"/>
                <a:ea typeface="DejaVu Sans"/>
              </a:rPr>
              <a:t>OF </a:t>
            </a:r>
            <a:r>
              <a:rPr b="1" lang="en-IN" sz="1800" spc="100" strike="noStrike">
                <a:solidFill>
                  <a:srgbClr val="000000"/>
                </a:solidFill>
                <a:latin typeface="Century Gothic"/>
                <a:ea typeface="DejaVu Sans"/>
              </a:rPr>
              <a:t>EXHAUSTION, </a:t>
            </a:r>
            <a:r>
              <a:rPr b="1" lang="en-IN" sz="1800" spc="103" strike="noStrike">
                <a:solidFill>
                  <a:srgbClr val="000000"/>
                </a:solidFill>
                <a:latin typeface="Century Gothic"/>
                <a:ea typeface="DejaVu Sans"/>
              </a:rPr>
              <a:t>TURMIL </a:t>
            </a:r>
            <a:r>
              <a:rPr b="1" lang="en-IN" sz="1800" spc="89" strike="noStrike">
                <a:solidFill>
                  <a:srgbClr val="000000"/>
                </a:solidFill>
                <a:latin typeface="Century Gothic"/>
                <a:ea typeface="DejaVu Sans"/>
              </a:rPr>
              <a:t>AND </a:t>
            </a:r>
            <a:r>
              <a:rPr b="1" lang="en-IN" sz="1800" spc="114" strike="noStrike">
                <a:solidFill>
                  <a:srgbClr val="000000"/>
                </a:solidFill>
                <a:latin typeface="Century Gothic"/>
                <a:ea typeface="DejaVu Sans"/>
              </a:rPr>
              <a:t>FRET. </a:t>
            </a:r>
            <a:r>
              <a:rPr b="1" lang="en-IN" sz="1800" spc="134" strike="noStrike">
                <a:solidFill>
                  <a:srgbClr val="000000"/>
                </a:solidFill>
                <a:latin typeface="Century Gothic"/>
                <a:ea typeface="DejaVu Sans"/>
              </a:rPr>
              <a:t>IF </a:t>
            </a:r>
            <a:r>
              <a:rPr b="1" lang="en-IN" sz="1800" spc="75" strike="noStrike">
                <a:solidFill>
                  <a:srgbClr val="000000"/>
                </a:solidFill>
                <a:latin typeface="Century Gothic"/>
                <a:ea typeface="DejaVu Sans"/>
              </a:rPr>
              <a:t>YOU  </a:t>
            </a:r>
            <a:r>
              <a:rPr b="1" lang="en-IN" sz="1800" spc="94" strike="noStrike">
                <a:solidFill>
                  <a:srgbClr val="000000"/>
                </a:solidFill>
                <a:latin typeface="Century Gothic"/>
                <a:ea typeface="DejaVu Sans"/>
              </a:rPr>
              <a:t>HAVE </a:t>
            </a:r>
            <a:r>
              <a:rPr b="1" lang="en-IN" sz="1800" spc="148" strike="noStrike">
                <a:solidFill>
                  <a:srgbClr val="000000"/>
                </a:solidFill>
                <a:latin typeface="Century Gothic"/>
                <a:ea typeface="DejaVu Sans"/>
              </a:rPr>
              <a:t>BEEN </a:t>
            </a:r>
            <a:r>
              <a:rPr b="1" lang="en-IN" sz="1800" spc="103" strike="noStrike">
                <a:solidFill>
                  <a:srgbClr val="000000"/>
                </a:solidFill>
                <a:latin typeface="Century Gothic"/>
                <a:ea typeface="DejaVu Sans"/>
              </a:rPr>
              <a:t>UNDERVALUED </a:t>
            </a:r>
            <a:r>
              <a:rPr b="1" lang="en-IN" sz="1800" spc="43" strike="noStrike">
                <a:solidFill>
                  <a:srgbClr val="000000"/>
                </a:solidFill>
                <a:latin typeface="Century Gothic"/>
                <a:ea typeface="DejaVu Sans"/>
              </a:rPr>
              <a:t>BY </a:t>
            </a:r>
            <a:r>
              <a:rPr b="1" lang="en-IN" sz="1800" spc="128" strike="noStrike">
                <a:solidFill>
                  <a:srgbClr val="000000"/>
                </a:solidFill>
                <a:latin typeface="Century Gothic"/>
                <a:ea typeface="DejaVu Sans"/>
              </a:rPr>
              <a:t>SOMEONE </a:t>
            </a:r>
            <a:r>
              <a:rPr b="1" lang="en-IN" sz="1800" spc="35" strike="noStrike">
                <a:solidFill>
                  <a:srgbClr val="000000"/>
                </a:solidFill>
                <a:latin typeface="Century Gothic"/>
                <a:ea typeface="DejaVu Sans"/>
              </a:rPr>
              <a:t>, </a:t>
            </a:r>
            <a:r>
              <a:rPr b="1" lang="en-IN" sz="1800" spc="103" strike="noStrike">
                <a:solidFill>
                  <a:srgbClr val="000000"/>
                </a:solidFill>
                <a:latin typeface="Century Gothic"/>
                <a:ea typeface="DejaVu Sans"/>
              </a:rPr>
              <a:t>ITS </a:t>
            </a:r>
            <a:r>
              <a:rPr b="1" lang="en-IN" sz="1800" spc="148" strike="noStrike">
                <a:solidFill>
                  <a:srgbClr val="000000"/>
                </a:solidFill>
                <a:latin typeface="Century Gothic"/>
                <a:ea typeface="DejaVu Sans"/>
              </a:rPr>
              <a:t>JUST THE </a:t>
            </a:r>
            <a:r>
              <a:rPr b="1" lang="en-IN" sz="1800" spc="109" strike="noStrike">
                <a:solidFill>
                  <a:srgbClr val="000000"/>
                </a:solidFill>
                <a:latin typeface="Century Gothic"/>
                <a:ea typeface="DejaVu Sans"/>
              </a:rPr>
              <a:t>RIGHT </a:t>
            </a:r>
            <a:r>
              <a:rPr b="1" lang="en-IN" sz="1800" spc="103" strike="noStrike">
                <a:solidFill>
                  <a:srgbClr val="000000"/>
                </a:solidFill>
                <a:latin typeface="Century Gothic"/>
                <a:ea typeface="DejaVu Sans"/>
              </a:rPr>
              <a:t>PLATFORM </a:t>
            </a:r>
            <a:r>
              <a:rPr b="1" lang="en-IN" sz="1800" spc="94" strike="noStrike">
                <a:solidFill>
                  <a:srgbClr val="000000"/>
                </a:solidFill>
                <a:latin typeface="Century Gothic"/>
                <a:ea typeface="DejaVu Sans"/>
              </a:rPr>
              <a:t>TO </a:t>
            </a:r>
            <a:r>
              <a:rPr b="1" lang="en-IN" sz="1800" spc="114" strike="noStrike">
                <a:solidFill>
                  <a:srgbClr val="000000"/>
                </a:solidFill>
                <a:latin typeface="Century Gothic"/>
                <a:ea typeface="DejaVu Sans"/>
              </a:rPr>
              <a:t>SHOW  </a:t>
            </a:r>
            <a:r>
              <a:rPr b="1" lang="en-IN" sz="1800" spc="80" strike="noStrike">
                <a:solidFill>
                  <a:srgbClr val="000000"/>
                </a:solidFill>
                <a:latin typeface="Century Gothic"/>
                <a:ea typeface="DejaVu Sans"/>
              </a:rPr>
              <a:t>YOUR</a:t>
            </a:r>
            <a:r>
              <a:rPr b="1" lang="en-IN" sz="1800" spc="440" strike="noStrike">
                <a:solidFill>
                  <a:srgbClr val="000000"/>
                </a:solidFill>
                <a:latin typeface="Century Gothic"/>
                <a:ea typeface="DejaVu Sans"/>
              </a:rPr>
              <a:t> </a:t>
            </a:r>
            <a:r>
              <a:rPr b="1" lang="en-IN" sz="1800" spc="89" strike="noStrike">
                <a:solidFill>
                  <a:srgbClr val="000000"/>
                </a:solidFill>
                <a:latin typeface="Century Gothic"/>
                <a:ea typeface="DejaVu Sans"/>
              </a:rPr>
              <a:t>SKILLS.</a:t>
            </a:r>
            <a:endParaRPr b="0" lang="en-IN" sz="1800" spc="-1" strike="noStrike">
              <a:latin typeface="Arial"/>
            </a:endParaRPr>
          </a:p>
          <a:p>
            <a:pPr>
              <a:lnSpc>
                <a:spcPct val="100000"/>
              </a:lnSpc>
            </a:pPr>
            <a:endParaRPr b="0" lang="en-IN" sz="1800" spc="-1" strike="noStrike">
              <a:latin typeface="Arial"/>
            </a:endParaRPr>
          </a:p>
        </p:txBody>
      </p:sp>
      <p:sp>
        <p:nvSpPr>
          <p:cNvPr id="98" name="CustomShape 2"/>
          <p:cNvSpPr/>
          <p:nvPr/>
        </p:nvSpPr>
        <p:spPr>
          <a:xfrm>
            <a:off x="6033240" y="-72000"/>
            <a:ext cx="5845680" cy="91296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1" lang="en-IN" sz="2000" spc="109" strike="noStrike">
                <a:solidFill>
                  <a:srgbClr val="000000"/>
                </a:solidFill>
                <a:latin typeface="Century Gothic"/>
                <a:ea typeface="DejaVu Sans"/>
              </a:rPr>
              <a:t>OUR </a:t>
            </a:r>
            <a:r>
              <a:rPr b="1" lang="en-IN" sz="2000" spc="145" strike="noStrike">
                <a:solidFill>
                  <a:srgbClr val="000000"/>
                </a:solidFill>
                <a:latin typeface="Century Gothic"/>
                <a:ea typeface="DejaVu Sans"/>
              </a:rPr>
              <a:t>THEME </a:t>
            </a:r>
            <a:r>
              <a:rPr b="1" lang="en-IN" sz="2000" spc="120" strike="noStrike">
                <a:solidFill>
                  <a:srgbClr val="000000"/>
                </a:solidFill>
                <a:latin typeface="Century Gothic"/>
                <a:ea typeface="DejaVu Sans"/>
              </a:rPr>
              <a:t>FOR </a:t>
            </a:r>
            <a:r>
              <a:rPr b="1" lang="en-IN" sz="2000" spc="86" strike="noStrike">
                <a:solidFill>
                  <a:srgbClr val="000000"/>
                </a:solidFill>
                <a:latin typeface="Century Gothic"/>
                <a:ea typeface="DejaVu Sans"/>
              </a:rPr>
              <a:t>2020 </a:t>
            </a:r>
            <a:r>
              <a:rPr b="1" lang="en-IN" sz="2000" spc="103" strike="noStrike">
                <a:solidFill>
                  <a:srgbClr val="000000"/>
                </a:solidFill>
                <a:latin typeface="Century Gothic"/>
                <a:ea typeface="DejaVu Sans"/>
              </a:rPr>
              <a:t>IS </a:t>
            </a:r>
            <a:r>
              <a:rPr b="1" lang="en-IN" sz="2700" spc="4" strike="noStrike">
                <a:solidFill>
                  <a:srgbClr val="c62324"/>
                </a:solidFill>
                <a:latin typeface="Century Gothic"/>
                <a:ea typeface="DejaVu Sans"/>
              </a:rPr>
              <a:t>“RISE </a:t>
            </a:r>
            <a:r>
              <a:rPr b="1" lang="en-IN" sz="2700" spc="-1" strike="noStrike">
                <a:solidFill>
                  <a:srgbClr val="c62324"/>
                </a:solidFill>
                <a:latin typeface="Century Gothic"/>
                <a:ea typeface="DejaVu Sans"/>
              </a:rPr>
              <a:t>AS </a:t>
            </a:r>
            <a:r>
              <a:rPr b="1" lang="en-IN" sz="2700" spc="49" strike="noStrike">
                <a:solidFill>
                  <a:srgbClr val="c62324"/>
                </a:solidFill>
                <a:latin typeface="Century Gothic"/>
                <a:ea typeface="DejaVu Sans"/>
              </a:rPr>
              <a:t>ONE </a:t>
            </a:r>
            <a:r>
              <a:rPr b="1" lang="en-IN" sz="2700" spc="225" strike="noStrike">
                <a:solidFill>
                  <a:srgbClr val="c62324"/>
                </a:solidFill>
                <a:latin typeface="Century Gothic"/>
                <a:ea typeface="DejaVu Sans"/>
              </a:rPr>
              <a:t>”</a:t>
            </a:r>
            <a:endParaRPr b="0" lang="en-IN" sz="2700" spc="-1" strike="noStrike">
              <a:latin typeface="Arial"/>
            </a:endParaRPr>
          </a:p>
        </p:txBody>
      </p:sp>
      <p:sp>
        <p:nvSpPr>
          <p:cNvPr id="99" name="CustomShape 3"/>
          <p:cNvSpPr/>
          <p:nvPr/>
        </p:nvSpPr>
        <p:spPr>
          <a:xfrm>
            <a:off x="6093360" y="2952000"/>
            <a:ext cx="5929560" cy="3472200"/>
          </a:xfrm>
          <a:prstGeom prst="rect">
            <a:avLst/>
          </a:prstGeom>
          <a:noFill/>
          <a:ln w="12600">
            <a:noFill/>
          </a:ln>
        </p:spPr>
        <p:style>
          <a:lnRef idx="0"/>
          <a:fillRef idx="0"/>
          <a:effectRef idx="0"/>
          <a:fontRef idx="minor"/>
        </p:style>
        <p:txBody>
          <a:bodyPr lIns="45720" rIns="45720" tIns="45000" bIns="45000">
            <a:noAutofit/>
          </a:bodyPr>
          <a:p>
            <a:pPr marL="12600">
              <a:lnSpc>
                <a:spcPct val="100000"/>
              </a:lnSpc>
              <a:spcBef>
                <a:spcPts val="130"/>
              </a:spcBef>
            </a:pPr>
            <a:r>
              <a:rPr b="1" lang="en-IN" sz="2000" spc="-89" strike="noStrike" u="sng">
                <a:solidFill>
                  <a:srgbClr val="c62324"/>
                </a:solidFill>
                <a:uFill>
                  <a:solidFill>
                    <a:srgbClr val="bf0000"/>
                  </a:solidFill>
                </a:uFill>
                <a:latin typeface="Century Gothic"/>
                <a:ea typeface="DejaVu Sans"/>
              </a:rPr>
              <a:t>RISE </a:t>
            </a:r>
            <a:r>
              <a:rPr b="1" lang="en-IN" sz="2000" spc="-43" strike="noStrike" u="sng">
                <a:solidFill>
                  <a:srgbClr val="c62324"/>
                </a:solidFill>
                <a:uFill>
                  <a:solidFill>
                    <a:srgbClr val="bf0000"/>
                  </a:solidFill>
                </a:uFill>
                <a:latin typeface="Century Gothic"/>
                <a:ea typeface="DejaVu Sans"/>
              </a:rPr>
              <a:t>AS</a:t>
            </a:r>
            <a:r>
              <a:rPr b="1" lang="en-IN" sz="2000" spc="55" strike="noStrike" u="sng">
                <a:solidFill>
                  <a:srgbClr val="c62324"/>
                </a:solidFill>
                <a:uFill>
                  <a:solidFill>
                    <a:srgbClr val="bf0000"/>
                  </a:solidFill>
                </a:uFill>
                <a:latin typeface="Century Gothic"/>
                <a:ea typeface="DejaVu Sans"/>
              </a:rPr>
              <a:t> </a:t>
            </a:r>
            <a:r>
              <a:rPr b="1" lang="en-IN" sz="2000" spc="4" strike="noStrike" u="sng">
                <a:solidFill>
                  <a:srgbClr val="c62324"/>
                </a:solidFill>
                <a:uFill>
                  <a:solidFill>
                    <a:srgbClr val="bf0000"/>
                  </a:solidFill>
                </a:uFill>
                <a:latin typeface="Century Gothic"/>
                <a:ea typeface="DejaVu Sans"/>
              </a:rPr>
              <a:t>ONE</a:t>
            </a:r>
            <a:endParaRPr b="0" lang="en-IN" sz="2000" spc="-1" strike="noStrike">
              <a:latin typeface="Arial"/>
            </a:endParaRPr>
          </a:p>
          <a:p>
            <a:pPr marL="12600">
              <a:lnSpc>
                <a:spcPct val="102000"/>
              </a:lnSpc>
            </a:pPr>
            <a:r>
              <a:rPr b="1" lang="en-IN" sz="1800" spc="165" strike="noStrike">
                <a:solidFill>
                  <a:srgbClr val="000000"/>
                </a:solidFill>
                <a:latin typeface="Century Gothic"/>
                <a:ea typeface="DejaVu Sans"/>
              </a:rPr>
              <a:t>Games </a:t>
            </a:r>
            <a:r>
              <a:rPr b="1" lang="en-IN" sz="1800" spc="194" strike="noStrike">
                <a:solidFill>
                  <a:srgbClr val="000000"/>
                </a:solidFill>
                <a:latin typeface="Century Gothic"/>
                <a:ea typeface="DejaVu Sans"/>
              </a:rPr>
              <a:t>and </a:t>
            </a:r>
            <a:r>
              <a:rPr b="1" lang="en-IN" sz="1800" spc="49" strike="noStrike">
                <a:solidFill>
                  <a:srgbClr val="000000"/>
                </a:solidFill>
                <a:latin typeface="Century Gothic"/>
                <a:ea typeface="DejaVu Sans"/>
              </a:rPr>
              <a:t>sports </a:t>
            </a:r>
            <a:r>
              <a:rPr b="1" lang="en-IN" sz="1800" spc="180" strike="noStrike">
                <a:solidFill>
                  <a:srgbClr val="000000"/>
                </a:solidFill>
                <a:latin typeface="Century Gothic"/>
                <a:ea typeface="DejaVu Sans"/>
              </a:rPr>
              <a:t>are </a:t>
            </a:r>
            <a:r>
              <a:rPr b="1" lang="en-IN" sz="1800" spc="109" strike="noStrike">
                <a:solidFill>
                  <a:srgbClr val="000000"/>
                </a:solidFill>
                <a:latin typeface="Century Gothic"/>
                <a:ea typeface="DejaVu Sans"/>
              </a:rPr>
              <a:t>not </a:t>
            </a:r>
            <a:r>
              <a:rPr b="1" lang="en-IN" sz="1800" spc="75" strike="noStrike">
                <a:solidFill>
                  <a:srgbClr val="000000"/>
                </a:solidFill>
                <a:latin typeface="Century Gothic"/>
                <a:ea typeface="DejaVu Sans"/>
              </a:rPr>
              <a:t>only </a:t>
            </a:r>
            <a:r>
              <a:rPr b="1" lang="en-IN" sz="1800" spc="128" strike="noStrike">
                <a:solidFill>
                  <a:srgbClr val="000000"/>
                </a:solidFill>
                <a:latin typeface="Century Gothic"/>
                <a:ea typeface="DejaVu Sans"/>
              </a:rPr>
              <a:t>important </a:t>
            </a:r>
            <a:r>
              <a:rPr b="1" lang="en-IN" sz="1800" spc="24" strike="noStrike">
                <a:solidFill>
                  <a:srgbClr val="000000"/>
                </a:solidFill>
                <a:latin typeface="Century Gothic"/>
                <a:ea typeface="DejaVu Sans"/>
              </a:rPr>
              <a:t>for  </a:t>
            </a:r>
            <a:r>
              <a:rPr b="1" lang="en-IN" sz="1800" spc="63" strike="noStrike">
                <a:solidFill>
                  <a:srgbClr val="000000"/>
                </a:solidFill>
                <a:latin typeface="Century Gothic"/>
                <a:ea typeface="DejaVu Sans"/>
              </a:rPr>
              <a:t>success</a:t>
            </a:r>
            <a:r>
              <a:rPr b="1" lang="en-IN" sz="1800" spc="-4" strike="noStrike">
                <a:solidFill>
                  <a:srgbClr val="000000"/>
                </a:solidFill>
                <a:latin typeface="Century Gothic"/>
                <a:ea typeface="DejaVu Sans"/>
              </a:rPr>
              <a:t> </a:t>
            </a:r>
            <a:r>
              <a:rPr b="1" lang="en-IN" sz="1800" spc="89" strike="noStrike">
                <a:solidFill>
                  <a:srgbClr val="000000"/>
                </a:solidFill>
                <a:latin typeface="Century Gothic"/>
                <a:ea typeface="DejaVu Sans"/>
              </a:rPr>
              <a:t>in</a:t>
            </a:r>
            <a:r>
              <a:rPr b="1" lang="en-IN" sz="1800" spc="-18" strike="noStrike">
                <a:solidFill>
                  <a:srgbClr val="000000"/>
                </a:solidFill>
                <a:latin typeface="Century Gothic"/>
                <a:ea typeface="DejaVu Sans"/>
              </a:rPr>
              <a:t> </a:t>
            </a:r>
            <a:r>
              <a:rPr b="1" lang="en-IN" sz="1800" spc="69" strike="noStrike">
                <a:solidFill>
                  <a:srgbClr val="000000"/>
                </a:solidFill>
                <a:latin typeface="Century Gothic"/>
                <a:ea typeface="DejaVu Sans"/>
              </a:rPr>
              <a:t>studies</a:t>
            </a:r>
            <a:r>
              <a:rPr b="1" lang="en-IN" sz="1800" spc="-32" strike="noStrike">
                <a:solidFill>
                  <a:srgbClr val="000000"/>
                </a:solidFill>
                <a:latin typeface="Century Gothic"/>
                <a:ea typeface="DejaVu Sans"/>
              </a:rPr>
              <a:t> </a:t>
            </a:r>
            <a:r>
              <a:rPr b="1" lang="en-IN" sz="1800" spc="140" strike="noStrike">
                <a:solidFill>
                  <a:srgbClr val="000000"/>
                </a:solidFill>
                <a:latin typeface="Century Gothic"/>
                <a:ea typeface="DejaVu Sans"/>
              </a:rPr>
              <a:t>but</a:t>
            </a:r>
            <a:r>
              <a:rPr b="1" lang="en-IN" sz="1800" spc="15" strike="noStrike">
                <a:solidFill>
                  <a:srgbClr val="000000"/>
                </a:solidFill>
                <a:latin typeface="Century Gothic"/>
                <a:ea typeface="DejaVu Sans"/>
              </a:rPr>
              <a:t> </a:t>
            </a:r>
            <a:r>
              <a:rPr b="1" lang="en-IN" sz="1800" spc="80" strike="noStrike">
                <a:solidFill>
                  <a:srgbClr val="000000"/>
                </a:solidFill>
                <a:latin typeface="Century Gothic"/>
                <a:ea typeface="DejaVu Sans"/>
              </a:rPr>
              <a:t>it</a:t>
            </a:r>
            <a:r>
              <a:rPr b="1" lang="en-IN" sz="1800" spc="-52" strike="noStrike">
                <a:solidFill>
                  <a:srgbClr val="000000"/>
                </a:solidFill>
                <a:latin typeface="Century Gothic"/>
                <a:ea typeface="DejaVu Sans"/>
              </a:rPr>
              <a:t> </a:t>
            </a:r>
            <a:r>
              <a:rPr b="1" lang="en-IN" sz="1800" spc="21" strike="noStrike">
                <a:solidFill>
                  <a:srgbClr val="000000"/>
                </a:solidFill>
                <a:latin typeface="Century Gothic"/>
                <a:ea typeface="DejaVu Sans"/>
              </a:rPr>
              <a:t>is</a:t>
            </a:r>
            <a:r>
              <a:rPr b="1" lang="en-IN" sz="1800" spc="-182" strike="noStrike">
                <a:solidFill>
                  <a:srgbClr val="000000"/>
                </a:solidFill>
                <a:latin typeface="Century Gothic"/>
                <a:ea typeface="DejaVu Sans"/>
              </a:rPr>
              <a:t> </a:t>
            </a:r>
            <a:r>
              <a:rPr b="1" lang="en-IN" sz="1800" spc="128" strike="noStrike">
                <a:solidFill>
                  <a:srgbClr val="000000"/>
                </a:solidFill>
                <a:latin typeface="Century Gothic"/>
                <a:ea typeface="DejaVu Sans"/>
              </a:rPr>
              <a:t>important</a:t>
            </a:r>
            <a:r>
              <a:rPr b="1" lang="en-IN" sz="1800" spc="75" strike="noStrike">
                <a:solidFill>
                  <a:srgbClr val="000000"/>
                </a:solidFill>
                <a:latin typeface="Century Gothic"/>
                <a:ea typeface="DejaVu Sans"/>
              </a:rPr>
              <a:t> </a:t>
            </a:r>
            <a:r>
              <a:rPr b="1" lang="en-IN" sz="1800" spc="24" strike="noStrike">
                <a:solidFill>
                  <a:srgbClr val="000000"/>
                </a:solidFill>
                <a:latin typeface="Century Gothic"/>
                <a:ea typeface="DejaVu Sans"/>
              </a:rPr>
              <a:t>for</a:t>
            </a:r>
            <a:r>
              <a:rPr b="1" lang="en-IN" sz="1800" spc="-46" strike="noStrike">
                <a:solidFill>
                  <a:srgbClr val="000000"/>
                </a:solidFill>
                <a:latin typeface="Century Gothic"/>
                <a:ea typeface="DejaVu Sans"/>
              </a:rPr>
              <a:t> </a:t>
            </a:r>
            <a:r>
              <a:rPr b="1" lang="en-IN" sz="1800" spc="63" strike="noStrike">
                <a:solidFill>
                  <a:srgbClr val="000000"/>
                </a:solidFill>
                <a:latin typeface="Century Gothic"/>
                <a:ea typeface="DejaVu Sans"/>
              </a:rPr>
              <a:t>success</a:t>
            </a:r>
            <a:r>
              <a:rPr b="1" lang="en-IN" sz="1800" spc="-1" strike="noStrike">
                <a:solidFill>
                  <a:srgbClr val="000000"/>
                </a:solidFill>
                <a:latin typeface="Century Gothic"/>
                <a:ea typeface="DejaVu Sans"/>
              </a:rPr>
              <a:t> </a:t>
            </a:r>
            <a:r>
              <a:rPr b="1" lang="en-IN" sz="1800" spc="89" strike="noStrike">
                <a:solidFill>
                  <a:srgbClr val="000000"/>
                </a:solidFill>
                <a:latin typeface="Century Gothic"/>
                <a:ea typeface="DejaVu Sans"/>
              </a:rPr>
              <a:t>in  </a:t>
            </a:r>
            <a:r>
              <a:rPr b="1" lang="en-IN" sz="1800" spc="120" strike="noStrike">
                <a:solidFill>
                  <a:srgbClr val="000000"/>
                </a:solidFill>
                <a:latin typeface="Century Gothic"/>
                <a:ea typeface="DejaVu Sans"/>
              </a:rPr>
              <a:t>every </a:t>
            </a:r>
            <a:r>
              <a:rPr b="1" lang="en-IN" sz="1800" spc="114" strike="noStrike">
                <a:solidFill>
                  <a:srgbClr val="000000"/>
                </a:solidFill>
                <a:latin typeface="Century Gothic"/>
                <a:ea typeface="DejaVu Sans"/>
              </a:rPr>
              <a:t>phase </a:t>
            </a:r>
            <a:r>
              <a:rPr b="1" lang="en-IN" sz="1800" spc="-1" strike="noStrike">
                <a:solidFill>
                  <a:srgbClr val="000000"/>
                </a:solidFill>
                <a:latin typeface="Century Gothic"/>
                <a:ea typeface="DejaVu Sans"/>
              </a:rPr>
              <a:t>of </a:t>
            </a:r>
            <a:r>
              <a:rPr b="1" lang="en-IN" sz="1800" spc="89" strike="noStrike">
                <a:solidFill>
                  <a:srgbClr val="000000"/>
                </a:solidFill>
                <a:latin typeface="Century Gothic"/>
                <a:ea typeface="DejaVu Sans"/>
              </a:rPr>
              <a:t>our </a:t>
            </a:r>
            <a:r>
              <a:rPr b="1" lang="en-IN" sz="1800" spc="29" strike="noStrike">
                <a:solidFill>
                  <a:srgbClr val="000000"/>
                </a:solidFill>
                <a:latin typeface="Century Gothic"/>
                <a:ea typeface="DejaVu Sans"/>
              </a:rPr>
              <a:t>life. </a:t>
            </a:r>
            <a:r>
              <a:rPr b="1" lang="en-IN" sz="1800" spc="165" strike="noStrike">
                <a:solidFill>
                  <a:srgbClr val="000000"/>
                </a:solidFill>
                <a:latin typeface="Century Gothic"/>
                <a:ea typeface="DejaVu Sans"/>
              </a:rPr>
              <a:t>Games </a:t>
            </a:r>
            <a:r>
              <a:rPr b="1" lang="en-IN" sz="1800" spc="205" strike="noStrike">
                <a:solidFill>
                  <a:srgbClr val="000000"/>
                </a:solidFill>
                <a:latin typeface="Century Gothic"/>
                <a:ea typeface="DejaVu Sans"/>
              </a:rPr>
              <a:t>and </a:t>
            </a:r>
            <a:r>
              <a:rPr b="1" lang="en-IN" sz="1800" spc="49" strike="noStrike">
                <a:solidFill>
                  <a:srgbClr val="000000"/>
                </a:solidFill>
                <a:latin typeface="Century Gothic"/>
                <a:ea typeface="DejaVu Sans"/>
              </a:rPr>
              <a:t>sports  </a:t>
            </a:r>
            <a:r>
              <a:rPr b="1" lang="en-IN" sz="1800" spc="109" strike="noStrike">
                <a:solidFill>
                  <a:srgbClr val="000000"/>
                </a:solidFill>
                <a:latin typeface="Century Gothic"/>
                <a:ea typeface="DejaVu Sans"/>
              </a:rPr>
              <a:t>include </a:t>
            </a:r>
            <a:r>
              <a:rPr b="1" lang="en-IN" sz="1800" spc="100" strike="noStrike">
                <a:solidFill>
                  <a:srgbClr val="000000"/>
                </a:solidFill>
                <a:latin typeface="Century Gothic"/>
                <a:ea typeface="DejaVu Sans"/>
              </a:rPr>
              <a:t>all </a:t>
            </a:r>
            <a:r>
              <a:rPr b="1" lang="en-IN" sz="1800" spc="89" strike="noStrike">
                <a:solidFill>
                  <a:srgbClr val="000000"/>
                </a:solidFill>
                <a:latin typeface="Century Gothic"/>
                <a:ea typeface="DejaVu Sans"/>
              </a:rPr>
              <a:t>outdoor </a:t>
            </a:r>
            <a:r>
              <a:rPr b="1" lang="en-IN" sz="1800" spc="194" strike="noStrike">
                <a:solidFill>
                  <a:srgbClr val="000000"/>
                </a:solidFill>
                <a:latin typeface="Century Gothic"/>
                <a:ea typeface="DejaVu Sans"/>
              </a:rPr>
              <a:t>and </a:t>
            </a:r>
            <a:r>
              <a:rPr b="1" lang="en-IN" sz="1800" spc="86" strike="noStrike">
                <a:solidFill>
                  <a:srgbClr val="000000"/>
                </a:solidFill>
                <a:latin typeface="Century Gothic"/>
                <a:ea typeface="DejaVu Sans"/>
              </a:rPr>
              <a:t>indoor </a:t>
            </a:r>
            <a:r>
              <a:rPr b="1" lang="en-IN" sz="1800" spc="160" strike="noStrike">
                <a:solidFill>
                  <a:srgbClr val="000000"/>
                </a:solidFill>
                <a:latin typeface="Century Gothic"/>
                <a:ea typeface="DejaVu Sans"/>
              </a:rPr>
              <a:t>games </a:t>
            </a:r>
            <a:r>
              <a:rPr b="1" lang="en-IN" sz="1800" spc="194" strike="noStrike">
                <a:solidFill>
                  <a:srgbClr val="000000"/>
                </a:solidFill>
                <a:latin typeface="Century Gothic"/>
                <a:ea typeface="DejaVu Sans"/>
              </a:rPr>
              <a:t>and </a:t>
            </a:r>
            <a:r>
              <a:rPr b="1" lang="en-IN" sz="1800" spc="69" strike="noStrike">
                <a:solidFill>
                  <a:srgbClr val="000000"/>
                </a:solidFill>
                <a:latin typeface="Century Gothic"/>
                <a:ea typeface="DejaVu Sans"/>
              </a:rPr>
              <a:t>also  </a:t>
            </a:r>
            <a:r>
              <a:rPr b="1" lang="en-IN" sz="1800" spc="100" strike="noStrike">
                <a:solidFill>
                  <a:srgbClr val="000000"/>
                </a:solidFill>
                <a:latin typeface="Century Gothic"/>
                <a:ea typeface="DejaVu Sans"/>
              </a:rPr>
              <a:t>athletics. </a:t>
            </a:r>
            <a:r>
              <a:rPr b="1" lang="en-IN" sz="1800" spc="126" strike="noStrike">
                <a:solidFill>
                  <a:srgbClr val="000000"/>
                </a:solidFill>
                <a:latin typeface="Century Gothic"/>
                <a:ea typeface="DejaVu Sans"/>
              </a:rPr>
              <a:t>In </a:t>
            </a:r>
            <a:r>
              <a:rPr b="1" lang="en-IN" sz="1800" spc="148" strike="noStrike">
                <a:solidFill>
                  <a:srgbClr val="000000"/>
                </a:solidFill>
                <a:latin typeface="Century Gothic"/>
                <a:ea typeface="DejaVu Sans"/>
              </a:rPr>
              <a:t>ancient </a:t>
            </a:r>
            <a:r>
              <a:rPr b="1" lang="en-IN" sz="1800" spc="145" strike="noStrike">
                <a:solidFill>
                  <a:srgbClr val="000000"/>
                </a:solidFill>
                <a:latin typeface="Century Gothic"/>
                <a:ea typeface="DejaVu Sans"/>
              </a:rPr>
              <a:t>Greece </a:t>
            </a:r>
            <a:r>
              <a:rPr b="1" lang="en-IN" sz="1800" spc="134" strike="noStrike">
                <a:solidFill>
                  <a:srgbClr val="000000"/>
                </a:solidFill>
                <a:latin typeface="Century Gothic"/>
                <a:ea typeface="DejaVu Sans"/>
              </a:rPr>
              <a:t>they </a:t>
            </a:r>
            <a:r>
              <a:rPr b="1" lang="en-IN" sz="1800" spc="100" strike="noStrike">
                <a:solidFill>
                  <a:srgbClr val="000000"/>
                </a:solidFill>
                <a:latin typeface="Century Gothic"/>
                <a:ea typeface="DejaVu Sans"/>
              </a:rPr>
              <a:t>formed </a:t>
            </a:r>
            <a:r>
              <a:rPr b="1" lang="en-IN" sz="1800" spc="148" strike="noStrike">
                <a:solidFill>
                  <a:srgbClr val="000000"/>
                </a:solidFill>
                <a:latin typeface="Century Gothic"/>
                <a:ea typeface="DejaVu Sans"/>
              </a:rPr>
              <a:t>the  </a:t>
            </a:r>
            <a:r>
              <a:rPr b="1" lang="en-IN" sz="1800" spc="109" strike="noStrike">
                <a:solidFill>
                  <a:srgbClr val="000000"/>
                </a:solidFill>
                <a:latin typeface="Century Gothic"/>
                <a:ea typeface="DejaVu Sans"/>
              </a:rPr>
              <a:t>principal </a:t>
            </a:r>
            <a:r>
              <a:rPr b="1" lang="en-IN" sz="1800" spc="165" strike="noStrike">
                <a:solidFill>
                  <a:srgbClr val="000000"/>
                </a:solidFill>
                <a:latin typeface="Century Gothic"/>
                <a:ea typeface="DejaVu Sans"/>
              </a:rPr>
              <a:t>part </a:t>
            </a:r>
            <a:r>
              <a:rPr b="1" lang="en-IN" sz="1800" spc="-1" strike="noStrike">
                <a:solidFill>
                  <a:srgbClr val="000000"/>
                </a:solidFill>
                <a:latin typeface="Century Gothic"/>
                <a:ea typeface="DejaVu Sans"/>
              </a:rPr>
              <a:t>of </a:t>
            </a:r>
            <a:r>
              <a:rPr b="1" lang="en-IN" sz="1800" spc="126" strike="noStrike">
                <a:solidFill>
                  <a:srgbClr val="000000"/>
                </a:solidFill>
                <a:latin typeface="Century Gothic"/>
                <a:ea typeface="DejaVu Sans"/>
              </a:rPr>
              <a:t>education. In </a:t>
            </a:r>
            <a:r>
              <a:rPr b="1" lang="en-IN" sz="1800" spc="148" strike="noStrike">
                <a:solidFill>
                  <a:srgbClr val="000000"/>
                </a:solidFill>
                <a:latin typeface="Century Gothic"/>
                <a:ea typeface="DejaVu Sans"/>
              </a:rPr>
              <a:t>the </a:t>
            </a:r>
            <a:r>
              <a:rPr b="1" lang="en-IN" sz="1800" spc="185" strike="noStrike">
                <a:solidFill>
                  <a:srgbClr val="000000"/>
                </a:solidFill>
                <a:latin typeface="Century Gothic"/>
                <a:ea typeface="DejaVu Sans"/>
              </a:rPr>
              <a:t>advanced  </a:t>
            </a:r>
            <a:r>
              <a:rPr b="1" lang="en-IN" sz="1800" spc="86" strike="noStrike">
                <a:solidFill>
                  <a:srgbClr val="000000"/>
                </a:solidFill>
                <a:latin typeface="Century Gothic"/>
                <a:ea typeface="DejaVu Sans"/>
              </a:rPr>
              <a:t>countries </a:t>
            </a:r>
            <a:r>
              <a:rPr b="1" lang="en-IN" sz="1800" spc="-1" strike="noStrike">
                <a:solidFill>
                  <a:srgbClr val="000000"/>
                </a:solidFill>
                <a:latin typeface="Century Gothic"/>
                <a:ea typeface="DejaVu Sans"/>
              </a:rPr>
              <a:t>of </a:t>
            </a:r>
            <a:r>
              <a:rPr b="1" lang="en-IN" sz="1800" spc="148" strike="noStrike">
                <a:solidFill>
                  <a:srgbClr val="000000"/>
                </a:solidFill>
                <a:latin typeface="Century Gothic"/>
                <a:ea typeface="DejaVu Sans"/>
              </a:rPr>
              <a:t>the </a:t>
            </a:r>
            <a:r>
              <a:rPr b="1" lang="en-IN" sz="1800" spc="114" strike="noStrike">
                <a:solidFill>
                  <a:srgbClr val="000000"/>
                </a:solidFill>
                <a:latin typeface="Century Gothic"/>
                <a:ea typeface="DejaVu Sans"/>
              </a:rPr>
              <a:t>present </a:t>
            </a:r>
            <a:r>
              <a:rPr b="1" lang="en-IN" sz="1800" spc="180" strike="noStrike">
                <a:solidFill>
                  <a:srgbClr val="000000"/>
                </a:solidFill>
                <a:latin typeface="Century Gothic"/>
                <a:ea typeface="DejaVu Sans"/>
              </a:rPr>
              <a:t>day </a:t>
            </a:r>
            <a:r>
              <a:rPr b="1" lang="en-IN" sz="1800" spc="69" strike="noStrike">
                <a:solidFill>
                  <a:srgbClr val="000000"/>
                </a:solidFill>
                <a:latin typeface="Century Gothic"/>
                <a:ea typeface="DejaVu Sans"/>
              </a:rPr>
              <a:t>also </a:t>
            </a:r>
            <a:r>
              <a:rPr b="1" lang="en-IN" sz="1800" spc="134" strike="noStrike">
                <a:solidFill>
                  <a:srgbClr val="000000"/>
                </a:solidFill>
                <a:latin typeface="Century Gothic"/>
                <a:ea typeface="DejaVu Sans"/>
              </a:rPr>
              <a:t>they </a:t>
            </a:r>
            <a:r>
              <a:rPr b="1" lang="en-IN" sz="1800" spc="180" strike="noStrike">
                <a:solidFill>
                  <a:srgbClr val="000000"/>
                </a:solidFill>
                <a:latin typeface="Century Gothic"/>
                <a:ea typeface="DejaVu Sans"/>
              </a:rPr>
              <a:t>are a  </a:t>
            </a:r>
            <a:r>
              <a:rPr b="1" lang="en-IN" sz="1800" spc="128" strike="noStrike">
                <a:solidFill>
                  <a:srgbClr val="000000"/>
                </a:solidFill>
                <a:latin typeface="Century Gothic"/>
                <a:ea typeface="DejaVu Sans"/>
              </a:rPr>
              <a:t>regular feature </a:t>
            </a:r>
            <a:r>
              <a:rPr b="1" lang="en-IN" sz="1800" spc="-1" strike="noStrike">
                <a:solidFill>
                  <a:srgbClr val="000000"/>
                </a:solidFill>
                <a:latin typeface="Century Gothic"/>
                <a:ea typeface="DejaVu Sans"/>
              </a:rPr>
              <a:t>of </a:t>
            </a:r>
            <a:r>
              <a:rPr b="1" lang="en-IN" sz="1800" spc="148" strike="noStrike">
                <a:solidFill>
                  <a:srgbClr val="000000"/>
                </a:solidFill>
                <a:latin typeface="Century Gothic"/>
                <a:ea typeface="DejaVu Sans"/>
              </a:rPr>
              <a:t>the </a:t>
            </a:r>
            <a:r>
              <a:rPr b="1" lang="en-IN" sz="1800" spc="43" strike="noStrike">
                <a:solidFill>
                  <a:srgbClr val="000000"/>
                </a:solidFill>
                <a:latin typeface="Century Gothic"/>
                <a:ea typeface="DejaVu Sans"/>
              </a:rPr>
              <a:t>school </a:t>
            </a:r>
            <a:r>
              <a:rPr b="1" lang="en-IN" sz="1800" spc="205" strike="noStrike">
                <a:solidFill>
                  <a:srgbClr val="000000"/>
                </a:solidFill>
                <a:latin typeface="Century Gothic"/>
                <a:ea typeface="DejaVu Sans"/>
              </a:rPr>
              <a:t>and </a:t>
            </a:r>
            <a:r>
              <a:rPr b="1" lang="en-IN" sz="1800" spc="89" strike="noStrike">
                <a:solidFill>
                  <a:srgbClr val="000000"/>
                </a:solidFill>
                <a:latin typeface="Century Gothic"/>
                <a:ea typeface="DejaVu Sans"/>
              </a:rPr>
              <a:t>college  </a:t>
            </a:r>
            <a:r>
              <a:rPr b="1" lang="en-IN" sz="1800" spc="94" strike="noStrike">
                <a:solidFill>
                  <a:srgbClr val="000000"/>
                </a:solidFill>
                <a:latin typeface="Century Gothic"/>
                <a:ea typeface="DejaVu Sans"/>
              </a:rPr>
              <a:t>curriculum.</a:t>
            </a:r>
            <a:endParaRPr b="0" lang="en-IN" sz="1800" spc="-1" strike="noStrike">
              <a:latin typeface="Arial"/>
            </a:endParaRPr>
          </a:p>
        </p:txBody>
      </p:sp>
      <p:pic>
        <p:nvPicPr>
          <p:cNvPr id="100" name="Picture 3" descr=""/>
          <p:cNvPicPr/>
          <p:nvPr/>
        </p:nvPicPr>
        <p:blipFill>
          <a:blip r:embed="rId4"/>
          <a:stretch/>
        </p:blipFill>
        <p:spPr>
          <a:xfrm rot="16200000">
            <a:off x="-234360" y="957240"/>
            <a:ext cx="6856560" cy="49446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7674840" y="561240"/>
            <a:ext cx="147960" cy="5708880"/>
          </a:xfrm>
          <a:prstGeom prst="rect">
            <a:avLst/>
          </a:prstGeom>
          <a:solidFill>
            <a:srgbClr val="ffffff"/>
          </a:solidFill>
          <a:ln w="12600">
            <a:solidFill>
              <a:srgbClr val="4f81bd"/>
            </a:solidFill>
            <a:miter/>
          </a:ln>
        </p:spPr>
        <p:style>
          <a:lnRef idx="0"/>
          <a:fillRef idx="0"/>
          <a:effectRef idx="0"/>
          <a:fontRef idx="minor"/>
        </p:style>
      </p:sp>
      <p:sp>
        <p:nvSpPr>
          <p:cNvPr id="102" name="CustomShape 2"/>
          <p:cNvSpPr/>
          <p:nvPr/>
        </p:nvSpPr>
        <p:spPr>
          <a:xfrm>
            <a:off x="0" y="0"/>
            <a:ext cx="6007320" cy="3427560"/>
          </a:xfrm>
          <a:prstGeom prst="rect">
            <a:avLst/>
          </a:prstGeom>
          <a:blipFill rotWithShape="0">
            <a:blip r:embed="rId1"/>
            <a:stretch>
              <a:fillRect/>
            </a:stretch>
          </a:blipFill>
          <a:ln>
            <a:noFill/>
          </a:ln>
        </p:spPr>
        <p:style>
          <a:lnRef idx="0"/>
          <a:fillRef idx="0"/>
          <a:effectRef idx="0"/>
          <a:fontRef idx="minor"/>
        </p:style>
      </p:sp>
      <p:sp>
        <p:nvSpPr>
          <p:cNvPr id="103" name="CustomShape 3"/>
          <p:cNvSpPr/>
          <p:nvPr/>
        </p:nvSpPr>
        <p:spPr>
          <a:xfrm>
            <a:off x="0" y="3416400"/>
            <a:ext cx="6007320" cy="3477240"/>
          </a:xfrm>
          <a:prstGeom prst="rect">
            <a:avLst/>
          </a:prstGeom>
          <a:blipFill rotWithShape="0">
            <a:blip r:embed="rId2"/>
            <a:stretch>
              <a:fillRect/>
            </a:stretch>
          </a:blipFill>
          <a:ln>
            <a:noFill/>
          </a:ln>
        </p:spPr>
        <p:style>
          <a:lnRef idx="0"/>
          <a:fillRef idx="0"/>
          <a:effectRef idx="0"/>
          <a:fontRef idx="minor"/>
        </p:style>
      </p:sp>
      <p:sp>
        <p:nvSpPr>
          <p:cNvPr id="104" name="CustomShape 4"/>
          <p:cNvSpPr/>
          <p:nvPr/>
        </p:nvSpPr>
        <p:spPr>
          <a:xfrm>
            <a:off x="6777000" y="144720"/>
            <a:ext cx="1901880" cy="1864800"/>
          </a:xfrm>
          <a:prstGeom prst="flowChartConnector">
            <a:avLst/>
          </a:prstGeom>
          <a:solidFill>
            <a:srgbClr val="f79646"/>
          </a:solidFill>
          <a:ln w="12600">
            <a:solidFill>
              <a:srgbClr val="000000"/>
            </a:solidFill>
            <a:miter/>
          </a:ln>
        </p:spPr>
        <p:style>
          <a:lnRef idx="0"/>
          <a:fillRef idx="0"/>
          <a:effectRef idx="0"/>
          <a:fontRef idx="minor"/>
        </p:style>
      </p:sp>
      <p:sp>
        <p:nvSpPr>
          <p:cNvPr id="105" name="CustomShape 5"/>
          <p:cNvSpPr/>
          <p:nvPr/>
        </p:nvSpPr>
        <p:spPr>
          <a:xfrm>
            <a:off x="6839280" y="2289240"/>
            <a:ext cx="1901880" cy="1864800"/>
          </a:xfrm>
          <a:prstGeom prst="flowChartConnector">
            <a:avLst/>
          </a:prstGeom>
          <a:solidFill>
            <a:srgbClr val="00b0f0"/>
          </a:solidFill>
          <a:ln w="12600">
            <a:solidFill>
              <a:srgbClr val="000000"/>
            </a:solidFill>
            <a:miter/>
          </a:ln>
        </p:spPr>
        <p:style>
          <a:lnRef idx="0"/>
          <a:fillRef idx="0"/>
          <a:effectRef idx="0"/>
          <a:fontRef idx="minor"/>
        </p:style>
      </p:sp>
      <p:sp>
        <p:nvSpPr>
          <p:cNvPr id="106" name="CustomShape 6"/>
          <p:cNvSpPr/>
          <p:nvPr/>
        </p:nvSpPr>
        <p:spPr>
          <a:xfrm>
            <a:off x="6797880" y="4463280"/>
            <a:ext cx="1901880" cy="1864800"/>
          </a:xfrm>
          <a:prstGeom prst="flowChartConnector">
            <a:avLst/>
          </a:prstGeom>
          <a:solidFill>
            <a:srgbClr val="00b050"/>
          </a:solidFill>
          <a:ln w="12600">
            <a:solidFill>
              <a:srgbClr val="000000"/>
            </a:solidFill>
            <a:miter/>
          </a:ln>
        </p:spPr>
        <p:style>
          <a:lnRef idx="0"/>
          <a:fillRef idx="0"/>
          <a:effectRef idx="0"/>
          <a:fontRef idx="minor"/>
        </p:style>
      </p:sp>
      <p:sp>
        <p:nvSpPr>
          <p:cNvPr id="107" name="CustomShape 7"/>
          <p:cNvSpPr/>
          <p:nvPr/>
        </p:nvSpPr>
        <p:spPr>
          <a:xfrm>
            <a:off x="6918840" y="284760"/>
            <a:ext cx="1659240" cy="1370160"/>
          </a:xfrm>
          <a:prstGeom prst="rect">
            <a:avLst/>
          </a:prstGeom>
          <a:noFill/>
          <a:ln w="12600">
            <a:noFill/>
          </a:ln>
        </p:spPr>
        <p:style>
          <a:lnRef idx="0"/>
          <a:fillRef idx="0"/>
          <a:effectRef idx="0"/>
          <a:fontRef idx="minor"/>
        </p:style>
        <p:txBody>
          <a:bodyPr lIns="45720" rIns="45720" tIns="45000" bIns="45000">
            <a:noAutofit/>
          </a:bodyPr>
          <a:p>
            <a:pPr algn="ctr">
              <a:lnSpc>
                <a:spcPct val="100000"/>
              </a:lnSpc>
            </a:pPr>
            <a:r>
              <a:rPr b="1" lang="en-IN" sz="6000" spc="-1" strike="noStrike">
                <a:solidFill>
                  <a:srgbClr val="000000"/>
                </a:solidFill>
                <a:latin typeface="Corbel"/>
                <a:ea typeface="Corbel"/>
              </a:rPr>
              <a:t>47 </a:t>
            </a:r>
            <a:endParaRPr b="0" lang="en-IN" sz="6000" spc="-1" strike="noStrike">
              <a:latin typeface="Arial"/>
            </a:endParaRPr>
          </a:p>
          <a:p>
            <a:pPr algn="ctr">
              <a:lnSpc>
                <a:spcPct val="100000"/>
              </a:lnSpc>
            </a:pPr>
            <a:r>
              <a:rPr b="1" lang="en-IN" sz="2400" spc="-1" strike="noStrike">
                <a:solidFill>
                  <a:srgbClr val="000000"/>
                </a:solidFill>
                <a:latin typeface="Corbel"/>
                <a:ea typeface="Corbel"/>
              </a:rPr>
              <a:t>Colleges </a:t>
            </a:r>
            <a:endParaRPr b="0" lang="en-IN" sz="2400" spc="-1" strike="noStrike">
              <a:latin typeface="Arial"/>
            </a:endParaRPr>
          </a:p>
        </p:txBody>
      </p:sp>
      <p:sp>
        <p:nvSpPr>
          <p:cNvPr id="108" name="CustomShape 8"/>
          <p:cNvSpPr/>
          <p:nvPr/>
        </p:nvSpPr>
        <p:spPr>
          <a:xfrm>
            <a:off x="6839280" y="2525040"/>
            <a:ext cx="1901880" cy="1217880"/>
          </a:xfrm>
          <a:prstGeom prst="rect">
            <a:avLst/>
          </a:prstGeom>
          <a:noFill/>
          <a:ln w="12600">
            <a:noFill/>
          </a:ln>
        </p:spPr>
        <p:style>
          <a:lnRef idx="0"/>
          <a:fillRef idx="0"/>
          <a:effectRef idx="0"/>
          <a:fontRef idx="minor"/>
        </p:style>
        <p:txBody>
          <a:bodyPr lIns="45720" rIns="45720" tIns="45000" bIns="45000">
            <a:noAutofit/>
          </a:bodyPr>
          <a:p>
            <a:pPr algn="ctr">
              <a:lnSpc>
                <a:spcPct val="100000"/>
              </a:lnSpc>
            </a:pPr>
            <a:r>
              <a:rPr b="1" lang="en-IN" sz="4800" spc="-1" strike="noStrike">
                <a:solidFill>
                  <a:srgbClr val="000000"/>
                </a:solidFill>
                <a:latin typeface="Century Gothic"/>
                <a:ea typeface="DejaVu Sans"/>
              </a:rPr>
              <a:t>5000</a:t>
            </a:r>
            <a:endParaRPr b="0" lang="en-IN" sz="4800" spc="-1" strike="noStrike">
              <a:latin typeface="Arial"/>
            </a:endParaRPr>
          </a:p>
          <a:p>
            <a:pPr algn="ctr">
              <a:lnSpc>
                <a:spcPct val="100000"/>
              </a:lnSpc>
            </a:pPr>
            <a:r>
              <a:rPr b="1" lang="en-IN" sz="2600" spc="-1" strike="noStrike">
                <a:solidFill>
                  <a:srgbClr val="000000"/>
                </a:solidFill>
                <a:latin typeface="Century Gothic"/>
                <a:ea typeface="DejaVu Sans"/>
              </a:rPr>
              <a:t>Students</a:t>
            </a:r>
            <a:endParaRPr b="0" lang="en-IN" sz="2600" spc="-1" strike="noStrike">
              <a:latin typeface="Arial"/>
            </a:endParaRPr>
          </a:p>
        </p:txBody>
      </p:sp>
      <p:sp>
        <p:nvSpPr>
          <p:cNvPr id="109" name="CustomShape 9"/>
          <p:cNvSpPr/>
          <p:nvPr/>
        </p:nvSpPr>
        <p:spPr>
          <a:xfrm flipH="1">
            <a:off x="6683400" y="4402440"/>
            <a:ext cx="2125800" cy="1644480"/>
          </a:xfrm>
          <a:prstGeom prst="rect">
            <a:avLst/>
          </a:prstGeom>
          <a:noFill/>
          <a:ln w="12600">
            <a:noFill/>
          </a:ln>
        </p:spPr>
        <p:style>
          <a:lnRef idx="0"/>
          <a:fillRef idx="0"/>
          <a:effectRef idx="0"/>
          <a:fontRef idx="minor"/>
        </p:style>
        <p:txBody>
          <a:bodyPr lIns="45720" rIns="45720" tIns="45000" bIns="45000">
            <a:noAutofit/>
          </a:bodyPr>
          <a:p>
            <a:pPr algn="ctr">
              <a:lnSpc>
                <a:spcPct val="100000"/>
              </a:lnSpc>
            </a:pPr>
            <a:r>
              <a:rPr b="1" lang="en-IN" sz="5400" spc="-1" strike="noStrike">
                <a:solidFill>
                  <a:srgbClr val="000000"/>
                </a:solidFill>
                <a:latin typeface="Century Gothic"/>
                <a:ea typeface="DejaVu Sans"/>
              </a:rPr>
              <a:t>3 </a:t>
            </a:r>
            <a:endParaRPr b="0" lang="en-IN" sz="5400" spc="-1" strike="noStrike">
              <a:latin typeface="Arial"/>
            </a:endParaRPr>
          </a:p>
          <a:p>
            <a:pPr algn="ctr">
              <a:lnSpc>
                <a:spcPct val="100000"/>
              </a:lnSpc>
            </a:pPr>
            <a:r>
              <a:rPr b="1" lang="en-IN" sz="2400" spc="-1" strike="noStrike">
                <a:solidFill>
                  <a:srgbClr val="000000"/>
                </a:solidFill>
                <a:latin typeface="Century Gothic"/>
                <a:ea typeface="DejaVu Sans"/>
              </a:rPr>
              <a:t>Different Cities</a:t>
            </a:r>
            <a:endParaRPr b="0" lang="en-IN" sz="2400" spc="-1" strike="noStrike">
              <a:latin typeface="Arial"/>
            </a:endParaRPr>
          </a:p>
        </p:txBody>
      </p:sp>
      <p:sp>
        <p:nvSpPr>
          <p:cNvPr id="110" name="CustomShape 10"/>
          <p:cNvSpPr/>
          <p:nvPr/>
        </p:nvSpPr>
        <p:spPr>
          <a:xfrm>
            <a:off x="8987760" y="432000"/>
            <a:ext cx="2891160" cy="5078880"/>
          </a:xfrm>
          <a:prstGeom prst="rect">
            <a:avLst/>
          </a:prstGeom>
          <a:noFill/>
          <a:ln w="12600">
            <a:noFill/>
          </a:ln>
        </p:spPr>
        <p:style>
          <a:lnRef idx="0"/>
          <a:fillRef idx="0"/>
          <a:effectRef idx="0"/>
          <a:fontRef idx="minor"/>
        </p:style>
        <p:txBody>
          <a:bodyPr lIns="45720" rIns="45720" tIns="45000" bIns="45000">
            <a:noAutofit/>
          </a:bodyPr>
          <a:p>
            <a:pPr marL="12600">
              <a:lnSpc>
                <a:spcPct val="102000"/>
              </a:lnSpc>
              <a:spcBef>
                <a:spcPts val="96"/>
              </a:spcBef>
            </a:pPr>
            <a:r>
              <a:rPr b="1" lang="en-IN" sz="2000" spc="103" strike="noStrike">
                <a:solidFill>
                  <a:srgbClr val="000000"/>
                </a:solidFill>
                <a:latin typeface="Century Gothic"/>
                <a:ea typeface="DejaVu Sans"/>
              </a:rPr>
              <a:t>Mainly </a:t>
            </a:r>
            <a:r>
              <a:rPr b="1" lang="en-IN" sz="2000" spc="191" strike="noStrike">
                <a:solidFill>
                  <a:srgbClr val="000000"/>
                </a:solidFill>
                <a:latin typeface="Century Gothic"/>
                <a:ea typeface="DejaVu Sans"/>
              </a:rPr>
              <a:t>targeted  </a:t>
            </a:r>
            <a:r>
              <a:rPr b="1" lang="en-IN" sz="2000" spc="214" strike="noStrike">
                <a:solidFill>
                  <a:srgbClr val="000000"/>
                </a:solidFill>
                <a:latin typeface="Century Gothic"/>
                <a:ea typeface="DejaVu Sans"/>
              </a:rPr>
              <a:t>audience</a:t>
            </a:r>
            <a:r>
              <a:rPr b="1" lang="en-IN" sz="2000" spc="-26" strike="noStrike">
                <a:solidFill>
                  <a:srgbClr val="000000"/>
                </a:solidFill>
                <a:latin typeface="Century Gothic"/>
                <a:ea typeface="DejaVu Sans"/>
              </a:rPr>
              <a:t> </a:t>
            </a:r>
            <a:r>
              <a:rPr b="1" lang="en-IN" sz="2000" spc="233" strike="noStrike">
                <a:solidFill>
                  <a:srgbClr val="000000"/>
                </a:solidFill>
                <a:latin typeface="Century Gothic"/>
                <a:ea typeface="DejaVu Sans"/>
              </a:rPr>
              <a:t>are</a:t>
            </a:r>
            <a:r>
              <a:rPr b="1" lang="en-IN" sz="2000" spc="-97" strike="noStrike">
                <a:solidFill>
                  <a:srgbClr val="000000"/>
                </a:solidFill>
                <a:latin typeface="Century Gothic"/>
                <a:ea typeface="DejaVu Sans"/>
              </a:rPr>
              <a:t> </a:t>
            </a:r>
            <a:r>
              <a:rPr b="1" lang="en-IN" sz="2000" spc="148" strike="noStrike">
                <a:solidFill>
                  <a:srgbClr val="000000"/>
                </a:solidFill>
                <a:latin typeface="Century Gothic"/>
                <a:ea typeface="DejaVu Sans"/>
              </a:rPr>
              <a:t>students from colleges in and around Pune.</a:t>
            </a:r>
            <a:endParaRPr b="0" lang="en-IN" sz="2000" spc="-1" strike="noStrike">
              <a:latin typeface="Arial"/>
            </a:endParaRPr>
          </a:p>
          <a:p>
            <a:pPr marL="12600">
              <a:lnSpc>
                <a:spcPct val="102000"/>
              </a:lnSpc>
              <a:spcBef>
                <a:spcPts val="96"/>
              </a:spcBef>
            </a:pPr>
            <a:endParaRPr b="0" lang="en-IN" sz="2000" spc="-1" strike="noStrike">
              <a:latin typeface="Arial"/>
            </a:endParaRPr>
          </a:p>
          <a:p>
            <a:pPr marL="12600">
              <a:lnSpc>
                <a:spcPct val="102000"/>
              </a:lnSpc>
              <a:spcBef>
                <a:spcPts val="96"/>
              </a:spcBef>
            </a:pPr>
            <a:r>
              <a:rPr b="1" lang="en-IN" sz="2000" spc="180" strike="noStrike">
                <a:solidFill>
                  <a:srgbClr val="000000"/>
                </a:solidFill>
                <a:latin typeface="Century Gothic"/>
                <a:ea typeface="DejaVu Sans"/>
              </a:rPr>
              <a:t>Pentagonal </a:t>
            </a:r>
            <a:r>
              <a:rPr b="1" lang="en-IN" sz="2000" spc="86" strike="noStrike">
                <a:solidFill>
                  <a:srgbClr val="000000"/>
                </a:solidFill>
                <a:latin typeface="Century Gothic"/>
                <a:ea typeface="DejaVu Sans"/>
              </a:rPr>
              <a:t>fight  </a:t>
            </a:r>
            <a:r>
              <a:rPr b="1" lang="en-IN" sz="2000" spc="225" strike="noStrike">
                <a:solidFill>
                  <a:srgbClr val="000000"/>
                </a:solidFill>
                <a:latin typeface="Century Gothic"/>
                <a:ea typeface="DejaVu Sans"/>
              </a:rPr>
              <a:t>betwee</a:t>
            </a:r>
            <a:r>
              <a:rPr b="1" lang="en-IN" sz="2000" spc="318" strike="noStrike">
                <a:solidFill>
                  <a:srgbClr val="000000"/>
                </a:solidFill>
                <a:latin typeface="Century Gothic"/>
                <a:ea typeface="DejaVu Sans"/>
              </a:rPr>
              <a:t>n </a:t>
            </a:r>
            <a:r>
              <a:rPr b="1" lang="en-IN" sz="2000" spc="86" strike="noStrike">
                <a:solidFill>
                  <a:srgbClr val="000000"/>
                </a:solidFill>
                <a:latin typeface="Century Gothic"/>
                <a:ea typeface="DejaVu Sans"/>
              </a:rPr>
              <a:t>N</a:t>
            </a:r>
            <a:r>
              <a:rPr b="1" lang="en-IN" sz="2000" spc="69" strike="noStrike">
                <a:solidFill>
                  <a:srgbClr val="000000"/>
                </a:solidFill>
                <a:latin typeface="Century Gothic"/>
                <a:ea typeface="DejaVu Sans"/>
              </a:rPr>
              <a:t>D</a:t>
            </a:r>
            <a:r>
              <a:rPr b="1" lang="en-IN" sz="2000" spc="-4" strike="noStrike">
                <a:solidFill>
                  <a:srgbClr val="000000"/>
                </a:solidFill>
                <a:latin typeface="Century Gothic"/>
                <a:ea typeface="DejaVu Sans"/>
              </a:rPr>
              <a:t>A</a:t>
            </a:r>
            <a:r>
              <a:rPr b="1" lang="en-IN" sz="2000" spc="49" strike="noStrike">
                <a:solidFill>
                  <a:srgbClr val="000000"/>
                </a:solidFill>
                <a:latin typeface="Century Gothic"/>
                <a:ea typeface="DejaVu Sans"/>
              </a:rPr>
              <a:t>, </a:t>
            </a:r>
            <a:r>
              <a:rPr b="1" lang="en-IN" sz="2000" spc="1" strike="noStrike">
                <a:solidFill>
                  <a:srgbClr val="000000"/>
                </a:solidFill>
                <a:latin typeface="Century Gothic"/>
                <a:ea typeface="DejaVu Sans"/>
              </a:rPr>
              <a:t>C</a:t>
            </a:r>
            <a:r>
              <a:rPr b="1" lang="en-IN" sz="2000" spc="-1" strike="noStrike">
                <a:solidFill>
                  <a:srgbClr val="000000"/>
                </a:solidFill>
                <a:latin typeface="Century Gothic"/>
                <a:ea typeface="DejaVu Sans"/>
              </a:rPr>
              <a:t>ME</a:t>
            </a:r>
            <a:r>
              <a:rPr b="1" lang="en-IN" sz="2000" spc="49" strike="noStrike">
                <a:solidFill>
                  <a:srgbClr val="000000"/>
                </a:solidFill>
                <a:latin typeface="Century Gothic"/>
                <a:ea typeface="DejaVu Sans"/>
              </a:rPr>
              <a:t>, </a:t>
            </a:r>
            <a:r>
              <a:rPr b="1" lang="en-IN" sz="2000" spc="-4" strike="noStrike">
                <a:solidFill>
                  <a:srgbClr val="000000"/>
                </a:solidFill>
                <a:latin typeface="Century Gothic"/>
                <a:ea typeface="DejaVu Sans"/>
              </a:rPr>
              <a:t>A</a:t>
            </a:r>
            <a:r>
              <a:rPr b="1" lang="en-IN" sz="2000" spc="43" strike="noStrike">
                <a:solidFill>
                  <a:srgbClr val="000000"/>
                </a:solidFill>
                <a:latin typeface="Century Gothic"/>
                <a:ea typeface="DejaVu Sans"/>
              </a:rPr>
              <a:t>F</a:t>
            </a:r>
            <a:r>
              <a:rPr b="1" lang="en-IN" sz="2000" spc="-1" strike="noStrike">
                <a:solidFill>
                  <a:srgbClr val="000000"/>
                </a:solidFill>
                <a:latin typeface="Century Gothic"/>
                <a:ea typeface="DejaVu Sans"/>
              </a:rPr>
              <a:t>M</a:t>
            </a:r>
            <a:r>
              <a:rPr b="1" lang="en-IN" sz="2000" spc="-12" strike="noStrike">
                <a:solidFill>
                  <a:srgbClr val="000000"/>
                </a:solidFill>
                <a:latin typeface="Century Gothic"/>
                <a:ea typeface="DejaVu Sans"/>
              </a:rPr>
              <a:t>C</a:t>
            </a:r>
            <a:r>
              <a:rPr b="1" lang="en-IN" sz="2000" spc="35" strike="noStrike">
                <a:solidFill>
                  <a:srgbClr val="000000"/>
                </a:solidFill>
                <a:latin typeface="Century Gothic"/>
                <a:ea typeface="DejaVu Sans"/>
              </a:rPr>
              <a:t>, </a:t>
            </a:r>
            <a:r>
              <a:rPr b="1" lang="en-IN" sz="2000" spc="-137" strike="noStrike">
                <a:solidFill>
                  <a:srgbClr val="000000"/>
                </a:solidFill>
                <a:latin typeface="Century Gothic"/>
                <a:ea typeface="DejaVu Sans"/>
              </a:rPr>
              <a:t>A</a:t>
            </a:r>
            <a:r>
              <a:rPr b="1" lang="en-IN" sz="2000" spc="63" strike="noStrike">
                <a:solidFill>
                  <a:srgbClr val="000000"/>
                </a:solidFill>
                <a:latin typeface="Century Gothic"/>
                <a:ea typeface="DejaVu Sans"/>
              </a:rPr>
              <a:t>I</a:t>
            </a:r>
            <a:r>
              <a:rPr b="1" lang="en-IN" sz="2000" spc="-123" strike="noStrike">
                <a:solidFill>
                  <a:srgbClr val="000000"/>
                </a:solidFill>
                <a:latin typeface="Century Gothic"/>
                <a:ea typeface="DejaVu Sans"/>
              </a:rPr>
              <a:t>T</a:t>
            </a:r>
            <a:r>
              <a:rPr b="1" lang="en-IN" sz="2000" spc="-63" strike="noStrike">
                <a:solidFill>
                  <a:srgbClr val="000000"/>
                </a:solidFill>
                <a:latin typeface="Century Gothic"/>
                <a:ea typeface="DejaVu Sans"/>
              </a:rPr>
              <a:t>,</a:t>
            </a:r>
            <a:endParaRPr b="0" lang="en-IN" sz="2000" spc="-1" strike="noStrike">
              <a:latin typeface="Arial"/>
            </a:endParaRPr>
          </a:p>
          <a:p>
            <a:pPr marL="12600">
              <a:lnSpc>
                <a:spcPct val="102000"/>
              </a:lnSpc>
              <a:spcBef>
                <a:spcPts val="96"/>
              </a:spcBef>
            </a:pPr>
            <a:r>
              <a:rPr b="1" lang="en-IN" sz="2000" spc="154" strike="noStrike">
                <a:solidFill>
                  <a:srgbClr val="000000"/>
                </a:solidFill>
                <a:latin typeface="Century Gothic"/>
                <a:ea typeface="DejaVu Sans"/>
              </a:rPr>
              <a:t>B</a:t>
            </a:r>
            <a:r>
              <a:rPr b="1" lang="en-IN" sz="2000" spc="89" strike="noStrike">
                <a:solidFill>
                  <a:srgbClr val="000000"/>
                </a:solidFill>
                <a:latin typeface="Century Gothic"/>
                <a:ea typeface="DejaVu Sans"/>
              </a:rPr>
              <a:t>EG </a:t>
            </a:r>
            <a:r>
              <a:rPr b="1" lang="en-IN" sz="2000" spc="233" strike="noStrike">
                <a:solidFill>
                  <a:srgbClr val="000000"/>
                </a:solidFill>
                <a:latin typeface="Century Gothic"/>
                <a:ea typeface="DejaVu Sans"/>
              </a:rPr>
              <a:t>att</a:t>
            </a:r>
            <a:r>
              <a:rPr b="1" lang="en-IN" sz="2000" spc="165" strike="noStrike">
                <a:solidFill>
                  <a:srgbClr val="000000"/>
                </a:solidFill>
                <a:latin typeface="Century Gothic"/>
                <a:ea typeface="DejaVu Sans"/>
              </a:rPr>
              <a:t>ract </a:t>
            </a:r>
            <a:r>
              <a:rPr b="1" lang="en-IN" sz="2000" spc="160" strike="noStrike">
                <a:solidFill>
                  <a:srgbClr val="000000"/>
                </a:solidFill>
                <a:latin typeface="Century Gothic"/>
                <a:ea typeface="DejaVu Sans"/>
              </a:rPr>
              <a:t>other  </a:t>
            </a:r>
            <a:r>
              <a:rPr b="1" lang="en-IN" sz="2000" spc="180" strike="noStrike">
                <a:solidFill>
                  <a:srgbClr val="000000"/>
                </a:solidFill>
                <a:latin typeface="Century Gothic"/>
                <a:ea typeface="DejaVu Sans"/>
              </a:rPr>
              <a:t>college </a:t>
            </a:r>
            <a:r>
              <a:rPr b="1" lang="en-IN" sz="2000" spc="148" strike="noStrike">
                <a:solidFill>
                  <a:srgbClr val="000000"/>
                </a:solidFill>
                <a:latin typeface="Century Gothic"/>
                <a:ea typeface="DejaVu Sans"/>
              </a:rPr>
              <a:t>students </a:t>
            </a:r>
            <a:r>
              <a:rPr b="1" lang="en-IN" sz="2000" spc="211" strike="noStrike">
                <a:solidFill>
                  <a:srgbClr val="000000"/>
                </a:solidFill>
                <a:latin typeface="Century Gothic"/>
                <a:ea typeface="DejaVu Sans"/>
              </a:rPr>
              <a:t>to</a:t>
            </a:r>
            <a:r>
              <a:rPr b="1" lang="en-IN" sz="2000" spc="-123" strike="noStrike">
                <a:solidFill>
                  <a:srgbClr val="000000"/>
                </a:solidFill>
                <a:latin typeface="Century Gothic"/>
                <a:ea typeface="DejaVu Sans"/>
              </a:rPr>
              <a:t> </a:t>
            </a:r>
            <a:r>
              <a:rPr b="1" lang="en-IN" sz="2000" spc="160" strike="noStrike">
                <a:solidFill>
                  <a:srgbClr val="000000"/>
                </a:solidFill>
                <a:latin typeface="Century Gothic"/>
                <a:ea typeface="DejaVu Sans"/>
              </a:rPr>
              <a:t>come, spectate and cheer for the best! </a:t>
            </a:r>
            <a:endParaRPr b="0" lang="en-IN" sz="2000" spc="-1" strike="noStrike">
              <a:latin typeface="Arial"/>
            </a:endParaRPr>
          </a:p>
          <a:p>
            <a:pPr marL="12600">
              <a:lnSpc>
                <a:spcPct val="102000"/>
              </a:lnSpc>
              <a:spcBef>
                <a:spcPts val="96"/>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0" y="18360"/>
            <a:ext cx="4943880" cy="2169000"/>
          </a:xfrm>
          <a:prstGeom prst="rect">
            <a:avLst/>
          </a:prstGeom>
          <a:blipFill rotWithShape="0">
            <a:blip r:embed="rId1"/>
            <a:stretch>
              <a:fillRect/>
            </a:stretch>
          </a:blipFill>
          <a:ln>
            <a:noFill/>
          </a:ln>
        </p:spPr>
        <p:style>
          <a:lnRef idx="0"/>
          <a:fillRef idx="0"/>
          <a:effectRef idx="0"/>
          <a:fontRef idx="minor"/>
        </p:style>
      </p:sp>
      <p:sp>
        <p:nvSpPr>
          <p:cNvPr id="112" name="CustomShape 2"/>
          <p:cNvSpPr/>
          <p:nvPr/>
        </p:nvSpPr>
        <p:spPr>
          <a:xfrm>
            <a:off x="0" y="4446000"/>
            <a:ext cx="4943880" cy="2410920"/>
          </a:xfrm>
          <a:prstGeom prst="rect">
            <a:avLst/>
          </a:prstGeom>
          <a:blipFill rotWithShape="0">
            <a:blip r:embed="rId2"/>
            <a:stretch>
              <a:fillRect/>
            </a:stretch>
          </a:blipFill>
          <a:ln>
            <a:noFill/>
          </a:ln>
        </p:spPr>
        <p:style>
          <a:lnRef idx="0"/>
          <a:fillRef idx="0"/>
          <a:effectRef idx="0"/>
          <a:fontRef idx="minor"/>
        </p:style>
      </p:sp>
      <p:sp>
        <p:nvSpPr>
          <p:cNvPr id="113" name="CustomShape 3"/>
          <p:cNvSpPr/>
          <p:nvPr/>
        </p:nvSpPr>
        <p:spPr>
          <a:xfrm>
            <a:off x="0" y="2188800"/>
            <a:ext cx="4943880" cy="2237400"/>
          </a:xfrm>
          <a:prstGeom prst="rect">
            <a:avLst/>
          </a:prstGeom>
          <a:blipFill rotWithShape="0">
            <a:blip r:embed="rId3"/>
            <a:stretch>
              <a:fillRect/>
            </a:stretch>
          </a:blipFill>
          <a:ln>
            <a:noFill/>
          </a:ln>
        </p:spPr>
        <p:style>
          <a:lnRef idx="0"/>
          <a:fillRef idx="0"/>
          <a:effectRef idx="0"/>
          <a:fontRef idx="minor"/>
        </p:style>
      </p:sp>
      <p:sp>
        <p:nvSpPr>
          <p:cNvPr id="114" name="CustomShape 4"/>
          <p:cNvSpPr/>
          <p:nvPr/>
        </p:nvSpPr>
        <p:spPr>
          <a:xfrm flipH="1">
            <a:off x="5223600" y="559800"/>
            <a:ext cx="6819120" cy="137088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1" lang="en-IN" sz="2400" spc="-282" strike="noStrike">
                <a:solidFill>
                  <a:srgbClr val="000000"/>
                </a:solidFill>
                <a:latin typeface="Century Gothic"/>
                <a:ea typeface="DejaVu Sans"/>
              </a:rPr>
              <a:t>CHIEF  </a:t>
            </a:r>
            <a:r>
              <a:rPr b="1" lang="en-IN" sz="2400" spc="-248" strike="noStrike">
                <a:solidFill>
                  <a:srgbClr val="000000"/>
                </a:solidFill>
                <a:latin typeface="Century Gothic"/>
                <a:ea typeface="DejaVu Sans"/>
              </a:rPr>
              <a:t>GUEST 2018:  </a:t>
            </a:r>
            <a:r>
              <a:rPr b="1" lang="en-IN" sz="2400" spc="-216" strike="noStrike">
                <a:solidFill>
                  <a:srgbClr val="000000"/>
                </a:solidFill>
                <a:latin typeface="Century Gothic"/>
                <a:ea typeface="DejaVu Sans"/>
              </a:rPr>
              <a:t>PADMA </a:t>
            </a:r>
            <a:r>
              <a:rPr b="1" lang="en-IN" sz="2400" spc="-248" strike="noStrike">
                <a:solidFill>
                  <a:srgbClr val="000000"/>
                </a:solidFill>
                <a:latin typeface="Century Gothic"/>
                <a:ea typeface="DejaVu Sans"/>
              </a:rPr>
              <a:t>SHRI  </a:t>
            </a:r>
            <a:r>
              <a:rPr b="1" lang="en-IN" sz="2400" spc="-267" strike="noStrike">
                <a:solidFill>
                  <a:srgbClr val="000000"/>
                </a:solidFill>
                <a:latin typeface="Century Gothic"/>
                <a:ea typeface="DejaVu Sans"/>
              </a:rPr>
              <a:t>MILKHA  </a:t>
            </a:r>
            <a:r>
              <a:rPr b="1" lang="en-IN" sz="2400" spc="-182" strike="noStrike">
                <a:solidFill>
                  <a:srgbClr val="000000"/>
                </a:solidFill>
                <a:latin typeface="Century Gothic"/>
                <a:ea typeface="DejaVu Sans"/>
              </a:rPr>
              <a:t>SINGH</a:t>
            </a:r>
            <a:r>
              <a:rPr b="1" lang="en-IN" sz="2400" spc="-123" strike="noStrike">
                <a:solidFill>
                  <a:srgbClr val="000000"/>
                </a:solidFill>
                <a:latin typeface="Century Gothic"/>
                <a:ea typeface="DejaVu Sans"/>
              </a:rPr>
              <a:t> </a:t>
            </a:r>
            <a:r>
              <a:rPr b="1" lang="en-IN" sz="2400" spc="-333" strike="noStrike">
                <a:solidFill>
                  <a:srgbClr val="000000"/>
                </a:solidFill>
                <a:latin typeface="Century Gothic"/>
                <a:ea typeface="DejaVu Sans"/>
              </a:rPr>
              <a:t>JI</a:t>
            </a:r>
            <a:endParaRPr b="0" lang="en-IN" sz="2400" spc="-1" strike="noStrike">
              <a:latin typeface="Arial"/>
            </a:endParaRPr>
          </a:p>
          <a:p>
            <a:pPr algn="ctr">
              <a:lnSpc>
                <a:spcPct val="100000"/>
              </a:lnSpc>
            </a:pPr>
            <a:r>
              <a:rPr b="1" lang="en-IN" sz="3600" spc="-1" strike="noStrike">
                <a:solidFill>
                  <a:srgbClr val="c62324"/>
                </a:solidFill>
                <a:latin typeface="Century Gothic"/>
                <a:ea typeface="DejaVu Sans"/>
              </a:rPr>
              <a:t>“</a:t>
            </a:r>
            <a:r>
              <a:rPr b="1" lang="en-IN" sz="3600" spc="-1" strike="noStrike">
                <a:solidFill>
                  <a:srgbClr val="c62324"/>
                </a:solidFill>
                <a:latin typeface="Century Gothic"/>
                <a:ea typeface="DejaVu Sans"/>
              </a:rPr>
              <a:t>The Flying Sikh”</a:t>
            </a:r>
            <a:endParaRPr b="0" lang="en-IN" sz="3600" spc="-1" strike="noStrike">
              <a:latin typeface="Arial"/>
            </a:endParaRPr>
          </a:p>
        </p:txBody>
      </p:sp>
      <p:sp>
        <p:nvSpPr>
          <p:cNvPr id="115" name="CustomShape 5"/>
          <p:cNvSpPr/>
          <p:nvPr/>
        </p:nvSpPr>
        <p:spPr>
          <a:xfrm>
            <a:off x="5225040" y="2135520"/>
            <a:ext cx="6819120" cy="4447080"/>
          </a:xfrm>
          <a:prstGeom prst="rect">
            <a:avLst/>
          </a:prstGeom>
          <a:noFill/>
          <a:ln w="12600">
            <a:noFill/>
          </a:ln>
        </p:spPr>
        <p:style>
          <a:lnRef idx="0"/>
          <a:fillRef idx="0"/>
          <a:effectRef idx="0"/>
          <a:fontRef idx="minor"/>
        </p:style>
        <p:txBody>
          <a:bodyPr lIns="45720" rIns="45720" tIns="45000" bIns="45000">
            <a:noAutofit/>
          </a:bodyPr>
          <a:p>
            <a:pPr marL="285840" indent="-284400">
              <a:lnSpc>
                <a:spcPct val="100000"/>
              </a:lnSpc>
              <a:buClr>
                <a:srgbClr val="000000"/>
              </a:buClr>
              <a:buFont typeface="Arial"/>
              <a:buChar char="•"/>
            </a:pPr>
            <a:r>
              <a:rPr b="1" lang="en-IN" sz="2200" spc="-1" strike="noStrike">
                <a:solidFill>
                  <a:srgbClr val="000000"/>
                </a:solidFill>
                <a:latin typeface="Century Gothic"/>
                <a:ea typeface="DejaVu Sans"/>
              </a:rPr>
              <a:t>Padma Shri Milkha Singh Ji visited Army Institute of Technology as the chief guest of PACE 2018</a:t>
            </a:r>
            <a:endParaRPr b="0" lang="en-IN" sz="2200" spc="-1" strike="noStrike">
              <a:latin typeface="Arial"/>
            </a:endParaRPr>
          </a:p>
          <a:p>
            <a:pPr>
              <a:lnSpc>
                <a:spcPct val="100000"/>
              </a:lnSpc>
            </a:pPr>
            <a:endParaRPr b="0" lang="en-IN" sz="2200" spc="-1" strike="noStrike">
              <a:latin typeface="Arial"/>
            </a:endParaRPr>
          </a:p>
          <a:p>
            <a:pPr marL="285840" indent="-284400">
              <a:lnSpc>
                <a:spcPct val="100000"/>
              </a:lnSpc>
              <a:buClr>
                <a:srgbClr val="000000"/>
              </a:buClr>
              <a:buFont typeface="Arial"/>
              <a:buChar char="•"/>
            </a:pPr>
            <a:r>
              <a:rPr b="1" lang="en-IN" sz="2200" spc="-1" strike="noStrike">
                <a:solidFill>
                  <a:srgbClr val="000000"/>
                </a:solidFill>
                <a:latin typeface="Century Gothic"/>
                <a:ea typeface="DejaVu Sans"/>
              </a:rPr>
              <a:t>He inaugurated an 8km marathon which was organised as a fund raiser for war widows and AWWA</a:t>
            </a:r>
            <a:endParaRPr b="0" lang="en-IN" sz="2200" spc="-1" strike="noStrike">
              <a:latin typeface="Arial"/>
            </a:endParaRPr>
          </a:p>
          <a:p>
            <a:pPr>
              <a:lnSpc>
                <a:spcPct val="100000"/>
              </a:lnSpc>
            </a:pPr>
            <a:endParaRPr b="0" lang="en-IN" sz="2200" spc="-1" strike="noStrike">
              <a:latin typeface="Arial"/>
            </a:endParaRPr>
          </a:p>
          <a:p>
            <a:pPr marL="285840" indent="-284400">
              <a:lnSpc>
                <a:spcPct val="100000"/>
              </a:lnSpc>
              <a:buClr>
                <a:srgbClr val="000000"/>
              </a:buClr>
              <a:buFont typeface="Arial"/>
              <a:buChar char="•"/>
            </a:pPr>
            <a:r>
              <a:rPr b="1" lang="en-IN" sz="2200" spc="-1" strike="noStrike">
                <a:solidFill>
                  <a:srgbClr val="000000"/>
                </a:solidFill>
                <a:latin typeface="Century Gothic"/>
                <a:ea typeface="DejaVu Sans"/>
              </a:rPr>
              <a:t>He addressed the students and enlightened them with his words of wisdom and motivating them to contribute towards the glory of the country.</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4" descr=""/>
          <p:cNvPicPr/>
          <p:nvPr/>
        </p:nvPicPr>
        <p:blipFill>
          <a:blip r:embed="rId1"/>
          <a:stretch/>
        </p:blipFill>
        <p:spPr>
          <a:xfrm>
            <a:off x="0" y="3685680"/>
            <a:ext cx="5456880" cy="3170880"/>
          </a:xfrm>
          <a:prstGeom prst="rect">
            <a:avLst/>
          </a:prstGeom>
          <a:ln>
            <a:noFill/>
          </a:ln>
        </p:spPr>
      </p:pic>
      <p:pic>
        <p:nvPicPr>
          <p:cNvPr id="117" name="Picture 6" descr=""/>
          <p:cNvPicPr/>
          <p:nvPr/>
        </p:nvPicPr>
        <p:blipFill>
          <a:blip r:embed="rId2"/>
          <a:stretch/>
        </p:blipFill>
        <p:spPr>
          <a:xfrm>
            <a:off x="0" y="0"/>
            <a:ext cx="5456880" cy="3684240"/>
          </a:xfrm>
          <a:prstGeom prst="rect">
            <a:avLst/>
          </a:prstGeom>
          <a:ln>
            <a:noFill/>
          </a:ln>
        </p:spPr>
      </p:pic>
      <p:sp>
        <p:nvSpPr>
          <p:cNvPr id="118" name="CustomShape 1"/>
          <p:cNvSpPr/>
          <p:nvPr/>
        </p:nvSpPr>
        <p:spPr>
          <a:xfrm>
            <a:off x="5691600" y="419760"/>
            <a:ext cx="6287400" cy="124920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1" lang="en-IN" sz="3800" spc="-1" strike="noStrike">
                <a:solidFill>
                  <a:srgbClr val="000000"/>
                </a:solidFill>
                <a:latin typeface="Corbel"/>
                <a:ea typeface="Corbel"/>
              </a:rPr>
              <a:t>Chief Guest 2019: </a:t>
            </a:r>
            <a:r>
              <a:rPr b="1" lang="en-IN" sz="3800" spc="-1" strike="noStrike">
                <a:solidFill>
                  <a:srgbClr val="c62324"/>
                </a:solidFill>
                <a:latin typeface="Century Gothic"/>
                <a:ea typeface="Corbel"/>
              </a:rPr>
              <a:t>Deepak</a:t>
            </a:r>
            <a:r>
              <a:rPr b="1" lang="en-IN" sz="3800" spc="-1" strike="noStrike">
                <a:solidFill>
                  <a:srgbClr val="c62324"/>
                </a:solidFill>
                <a:latin typeface="Corbel"/>
                <a:ea typeface="Corbel"/>
              </a:rPr>
              <a:t> Lather</a:t>
            </a:r>
            <a:endParaRPr b="0" lang="en-IN" sz="3800" spc="-1" strike="noStrike">
              <a:latin typeface="Arial"/>
            </a:endParaRPr>
          </a:p>
        </p:txBody>
      </p:sp>
      <p:sp>
        <p:nvSpPr>
          <p:cNvPr id="119" name="CustomShape 2"/>
          <p:cNvSpPr/>
          <p:nvPr/>
        </p:nvSpPr>
        <p:spPr>
          <a:xfrm flipH="1">
            <a:off x="5690160" y="2150280"/>
            <a:ext cx="5951520" cy="3442320"/>
          </a:xfrm>
          <a:prstGeom prst="rect">
            <a:avLst/>
          </a:prstGeom>
          <a:noFill/>
          <a:ln w="12600">
            <a:noFill/>
          </a:ln>
        </p:spPr>
        <p:style>
          <a:lnRef idx="0"/>
          <a:fillRef idx="0"/>
          <a:effectRef idx="0"/>
          <a:fontRef idx="minor"/>
        </p:style>
        <p:txBody>
          <a:bodyPr lIns="45720" rIns="45720" tIns="45000" bIns="45000">
            <a:noAutofit/>
          </a:bodyPr>
          <a:p>
            <a:pPr marL="343080" indent="-341640">
              <a:lnSpc>
                <a:spcPct val="100000"/>
              </a:lnSpc>
              <a:buClr>
                <a:srgbClr val="000000"/>
              </a:buClr>
              <a:buFont typeface="Arial"/>
              <a:buChar char="•"/>
            </a:pPr>
            <a:r>
              <a:rPr b="1" lang="en-IN" sz="2200" spc="-1" strike="noStrike">
                <a:solidFill>
                  <a:srgbClr val="000000"/>
                </a:solidFill>
                <a:latin typeface="Century Gothic"/>
                <a:ea typeface="DejaVu Sans"/>
              </a:rPr>
              <a:t>He won the bronze medal in the men's 69 kg weight class at the 2018 Commonwealth Games in Gold Coast</a:t>
            </a:r>
            <a:r>
              <a:rPr b="1" lang="en-IN" sz="2200" spc="-1" strike="noStrike" u="sng">
                <a:solidFill>
                  <a:srgbClr val="000000"/>
                </a:solidFill>
                <a:uFillTx/>
                <a:latin typeface="Century Gothic"/>
                <a:ea typeface="DejaVu Sans"/>
              </a:rPr>
              <a:t>, </a:t>
            </a:r>
            <a:r>
              <a:rPr b="1" lang="en-IN" sz="2200" spc="-1" strike="noStrike">
                <a:solidFill>
                  <a:srgbClr val="000000"/>
                </a:solidFill>
                <a:latin typeface="Century Gothic"/>
                <a:ea typeface="DejaVu Sans"/>
              </a:rPr>
              <a:t>Australia.</a:t>
            </a:r>
            <a:endParaRPr b="0" lang="en-IN" sz="2200" spc="-1" strike="noStrike">
              <a:latin typeface="Arial"/>
            </a:endParaRPr>
          </a:p>
          <a:p>
            <a:pPr marL="343080" indent="-341640">
              <a:lnSpc>
                <a:spcPct val="100000"/>
              </a:lnSpc>
              <a:buClr>
                <a:srgbClr val="000000"/>
              </a:buClr>
              <a:buFont typeface="Arial"/>
              <a:buChar char="•"/>
            </a:pPr>
            <a:r>
              <a:rPr b="1" lang="en-IN" sz="2200" spc="-1" strike="noStrike">
                <a:solidFill>
                  <a:srgbClr val="000000"/>
                </a:solidFill>
                <a:latin typeface="Century Gothic"/>
                <a:ea typeface="DejaVu Sans"/>
              </a:rPr>
              <a:t>He is the youngest person to hold an Indian national record in weightlifting.</a:t>
            </a:r>
            <a:endParaRPr b="0" lang="en-IN" sz="2200" spc="-1" strike="noStrike">
              <a:latin typeface="Arial"/>
            </a:endParaRPr>
          </a:p>
          <a:p>
            <a:pPr marL="343080" indent="-341640">
              <a:lnSpc>
                <a:spcPct val="100000"/>
              </a:lnSpc>
              <a:buClr>
                <a:srgbClr val="000000"/>
              </a:buClr>
              <a:buFont typeface="Arial"/>
              <a:buChar char="•"/>
            </a:pPr>
            <a:r>
              <a:rPr b="1" lang="en-IN" sz="2200" spc="-1" strike="noStrike">
                <a:solidFill>
                  <a:srgbClr val="000000"/>
                </a:solidFill>
                <a:latin typeface="Century Gothic"/>
                <a:ea typeface="DejaVu Sans"/>
              </a:rPr>
              <a:t>He is a Naib Subedar in Bombay Sappers in the Indian Army.</a:t>
            </a:r>
            <a:endParaRPr b="0" lang="en-IN" sz="2200" spc="-1" strike="noStrike">
              <a:latin typeface="Arial"/>
            </a:endParaRPr>
          </a:p>
          <a:p>
            <a:pPr>
              <a:lnSpc>
                <a:spcPct val="100000"/>
              </a:lnSpc>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77120" y="146520"/>
            <a:ext cx="11867040" cy="4349880"/>
          </a:xfrm>
          <a:prstGeom prst="rect">
            <a:avLst/>
          </a:prstGeom>
          <a:noFill/>
          <a:ln>
            <a:noFill/>
          </a:ln>
        </p:spPr>
        <p:style>
          <a:lnRef idx="0"/>
          <a:fillRef idx="0"/>
          <a:effectRef idx="0"/>
          <a:fontRef idx="minor"/>
        </p:style>
        <p:txBody>
          <a:bodyPr lIns="90000" rIns="90000" tIns="45000" bIns="45000" anchor="ctr">
            <a:normAutofit/>
          </a:bodyPr>
          <a:p>
            <a:pPr algn="just">
              <a:lnSpc>
                <a:spcPct val="100000"/>
              </a:lnSpc>
              <a:spcBef>
                <a:spcPts val="479"/>
              </a:spcBef>
              <a:spcAft>
                <a:spcPts val="601"/>
              </a:spcAft>
            </a:pPr>
            <a:endParaRPr b="0" lang="en-IN" sz="1800" spc="-1" strike="noStrike">
              <a:latin typeface="Arial"/>
            </a:endParaRPr>
          </a:p>
          <a:p>
            <a:pPr marL="12600" indent="-284400">
              <a:lnSpc>
                <a:spcPct val="102000"/>
              </a:lnSpc>
              <a:spcBef>
                <a:spcPts val="99"/>
              </a:spcBef>
              <a:spcAft>
                <a:spcPts val="601"/>
              </a:spcAft>
              <a:buClr>
                <a:srgbClr val="ffffff"/>
              </a:buClr>
              <a:buSzPct val="80000"/>
              <a:buFont typeface="Wingdings 3" charset="2"/>
              <a:buChar char=""/>
            </a:pPr>
            <a:r>
              <a:rPr b="1" lang="en-IN" sz="1800" spc="-1" strike="noStrike">
                <a:solidFill>
                  <a:srgbClr val="c62324"/>
                </a:solidFill>
                <a:latin typeface="Century Gothic"/>
                <a:ea typeface="Century Gothic"/>
              </a:rPr>
              <a:t>PACE: </a:t>
            </a:r>
            <a:r>
              <a:rPr b="1" lang="en-IN" sz="1800" spc="24" strike="noStrike">
                <a:solidFill>
                  <a:srgbClr val="000000"/>
                </a:solidFill>
                <a:latin typeface="Century Gothic"/>
                <a:ea typeface="Century Gothic"/>
              </a:rPr>
              <a:t>The </a:t>
            </a:r>
            <a:r>
              <a:rPr b="1" lang="en-IN" sz="1800" spc="49" strike="noStrike">
                <a:solidFill>
                  <a:srgbClr val="000000"/>
                </a:solidFill>
                <a:latin typeface="Century Gothic"/>
                <a:ea typeface="Century Gothic"/>
              </a:rPr>
              <a:t>annual </a:t>
            </a:r>
            <a:r>
              <a:rPr b="1" lang="en-IN" sz="1800" spc="15" strike="noStrike">
                <a:solidFill>
                  <a:srgbClr val="000000"/>
                </a:solidFill>
                <a:latin typeface="Century Gothic"/>
                <a:ea typeface="Century Gothic"/>
              </a:rPr>
              <a:t>sports </a:t>
            </a:r>
            <a:r>
              <a:rPr b="1" lang="en-IN" sz="1800" spc="-4" strike="noStrike">
                <a:solidFill>
                  <a:srgbClr val="000000"/>
                </a:solidFill>
                <a:latin typeface="Century Gothic"/>
                <a:ea typeface="Century Gothic"/>
              </a:rPr>
              <a:t>fest </a:t>
            </a:r>
            <a:r>
              <a:rPr b="1" lang="en-IN" sz="1800" spc="-143" strike="noStrike" u="sng">
                <a:solidFill>
                  <a:srgbClr val="000000"/>
                </a:solidFill>
                <a:uFill>
                  <a:solidFill>
                    <a:srgbClr val="001f60"/>
                  </a:solidFill>
                </a:uFill>
                <a:latin typeface="Century Gothic"/>
                <a:ea typeface="Century Gothic"/>
              </a:rPr>
              <a:t>of  ARMY INSTITUTE of TECHNOLOGY, PUNE  </a:t>
            </a:r>
            <a:r>
              <a:rPr b="1" lang="en-IN" sz="1800" spc="-131" strike="noStrike" u="sng">
                <a:solidFill>
                  <a:srgbClr val="000000"/>
                </a:solidFill>
                <a:uFill>
                  <a:solidFill>
                    <a:srgbClr val="001f60"/>
                  </a:solidFill>
                </a:uFill>
                <a:latin typeface="Century Gothic"/>
                <a:ea typeface="Century Gothic"/>
              </a:rPr>
              <a:t>is on</a:t>
            </a:r>
            <a:r>
              <a:rPr b="1" lang="en-IN" sz="1800" spc="21" strike="noStrike">
                <a:solidFill>
                  <a:srgbClr val="000000"/>
                </a:solidFill>
                <a:latin typeface="Century Gothic"/>
                <a:ea typeface="Century Gothic"/>
              </a:rPr>
              <a:t>e </a:t>
            </a:r>
            <a:r>
              <a:rPr b="1" lang="en-IN" sz="1800" spc="-4" strike="noStrike">
                <a:solidFill>
                  <a:srgbClr val="000000"/>
                </a:solidFill>
                <a:latin typeface="Century Gothic"/>
                <a:ea typeface="Century Gothic"/>
              </a:rPr>
              <a:t>of </a:t>
            </a:r>
            <a:r>
              <a:rPr b="1" lang="en-IN" sz="1800" spc="29" strike="noStrike">
                <a:solidFill>
                  <a:srgbClr val="000000"/>
                </a:solidFill>
                <a:latin typeface="Century Gothic"/>
                <a:ea typeface="Century Gothic"/>
              </a:rPr>
              <a:t>the </a:t>
            </a:r>
            <a:r>
              <a:rPr b="1" lang="en-IN" sz="1800" spc="9" strike="noStrike">
                <a:solidFill>
                  <a:srgbClr val="000000"/>
                </a:solidFill>
                <a:latin typeface="Century Gothic"/>
                <a:ea typeface="Century Gothic"/>
              </a:rPr>
              <a:t>largest </a:t>
            </a:r>
            <a:r>
              <a:rPr b="1" lang="en-IN" sz="1800" spc="-4" strike="noStrike">
                <a:solidFill>
                  <a:srgbClr val="000000"/>
                </a:solidFill>
                <a:latin typeface="Century Gothic"/>
                <a:ea typeface="Century Gothic"/>
              </a:rPr>
              <a:t>of </a:t>
            </a:r>
            <a:r>
              <a:rPr b="1" lang="en-IN" sz="1800" spc="-1" strike="noStrike">
                <a:solidFill>
                  <a:srgbClr val="000000"/>
                </a:solidFill>
                <a:latin typeface="Century Gothic"/>
                <a:ea typeface="Century Gothic"/>
              </a:rPr>
              <a:t>its </a:t>
            </a:r>
            <a:r>
              <a:rPr b="1" lang="en-IN" sz="1800" spc="24" strike="noStrike">
                <a:solidFill>
                  <a:srgbClr val="000000"/>
                </a:solidFill>
                <a:latin typeface="Century Gothic"/>
                <a:ea typeface="Century Gothic"/>
              </a:rPr>
              <a:t>kind </a:t>
            </a:r>
            <a:r>
              <a:rPr b="1" lang="en-IN" sz="1800" spc="35" strike="noStrike">
                <a:solidFill>
                  <a:srgbClr val="000000"/>
                </a:solidFill>
                <a:latin typeface="Century Gothic"/>
                <a:ea typeface="Century Gothic"/>
              </a:rPr>
              <a:t>in </a:t>
            </a:r>
            <a:r>
              <a:rPr b="1" lang="en-IN" sz="1800" spc="-66" strike="noStrike">
                <a:solidFill>
                  <a:srgbClr val="000000"/>
                </a:solidFill>
                <a:latin typeface="Century Gothic"/>
                <a:ea typeface="Century Gothic"/>
              </a:rPr>
              <a:t>PUNE. </a:t>
            </a:r>
            <a:r>
              <a:rPr b="1" lang="en-IN" sz="1800" spc="-7" strike="noStrike">
                <a:solidFill>
                  <a:srgbClr val="000000"/>
                </a:solidFill>
                <a:latin typeface="Century Gothic"/>
                <a:ea typeface="Century Gothic"/>
              </a:rPr>
              <a:t>It   is  </a:t>
            </a:r>
            <a:r>
              <a:rPr b="1" lang="en-IN" sz="1800" spc="9" strike="noStrike">
                <a:solidFill>
                  <a:srgbClr val="000000"/>
                </a:solidFill>
                <a:latin typeface="Century Gothic"/>
                <a:ea typeface="Century Gothic"/>
              </a:rPr>
              <a:t>complete </a:t>
            </a:r>
            <a:r>
              <a:rPr b="1" lang="en-IN" sz="1800" spc="1" strike="noStrike">
                <a:solidFill>
                  <a:srgbClr val="000000"/>
                </a:solidFill>
                <a:latin typeface="Century Gothic"/>
                <a:ea typeface="Century Gothic"/>
              </a:rPr>
              <a:t>package </a:t>
            </a:r>
            <a:r>
              <a:rPr b="1" lang="en-IN" sz="1800" spc="-4" strike="noStrike">
                <a:solidFill>
                  <a:srgbClr val="000000"/>
                </a:solidFill>
                <a:latin typeface="Century Gothic"/>
                <a:ea typeface="Century Gothic"/>
              </a:rPr>
              <a:t>of </a:t>
            </a:r>
            <a:r>
              <a:rPr b="1" lang="en-IN" sz="1800" spc="21" strike="noStrike">
                <a:solidFill>
                  <a:srgbClr val="000000"/>
                </a:solidFill>
                <a:latin typeface="Century Gothic"/>
                <a:ea typeface="Century Gothic"/>
              </a:rPr>
              <a:t>energy </a:t>
            </a:r>
            <a:r>
              <a:rPr b="1" lang="en-IN" sz="1800" spc="29" strike="noStrike">
                <a:solidFill>
                  <a:srgbClr val="000000"/>
                </a:solidFill>
                <a:latin typeface="Century Gothic"/>
                <a:ea typeface="Century Gothic"/>
              </a:rPr>
              <a:t>spread </a:t>
            </a:r>
            <a:r>
              <a:rPr b="1" lang="en-IN" sz="1800" spc="1" strike="noStrike">
                <a:solidFill>
                  <a:srgbClr val="000000"/>
                </a:solidFill>
                <a:latin typeface="Century Gothic"/>
                <a:ea typeface="Century Gothic"/>
              </a:rPr>
              <a:t>over </a:t>
            </a:r>
            <a:r>
              <a:rPr b="1" lang="en-IN" sz="1800" spc="29" strike="noStrike">
                <a:solidFill>
                  <a:srgbClr val="000000"/>
                </a:solidFill>
                <a:latin typeface="Century Gothic"/>
                <a:ea typeface="Century Gothic"/>
              </a:rPr>
              <a:t>four</a:t>
            </a:r>
            <a:r>
              <a:rPr b="1" lang="en-IN" sz="1800" spc="-228" strike="noStrike">
                <a:solidFill>
                  <a:srgbClr val="000000"/>
                </a:solidFill>
                <a:latin typeface="Century Gothic"/>
                <a:ea typeface="Century Gothic"/>
              </a:rPr>
              <a:t> </a:t>
            </a:r>
            <a:r>
              <a:rPr b="1" lang="en-IN" sz="1800" spc="-7" strike="noStrike">
                <a:solidFill>
                  <a:srgbClr val="000000"/>
                </a:solidFill>
                <a:latin typeface="Century Gothic"/>
                <a:ea typeface="Century Gothic"/>
              </a:rPr>
              <a:t>days.</a:t>
            </a:r>
            <a:endParaRPr b="0" lang="en-IN" sz="1800" spc="-1" strike="noStrike">
              <a:latin typeface="Arial"/>
            </a:endParaRPr>
          </a:p>
          <a:p>
            <a:pPr marL="12600" indent="-284400">
              <a:lnSpc>
                <a:spcPct val="102000"/>
              </a:lnSpc>
              <a:spcBef>
                <a:spcPts val="360"/>
              </a:spcBef>
              <a:spcAft>
                <a:spcPts val="601"/>
              </a:spcAft>
              <a:buClr>
                <a:srgbClr val="ffffff"/>
              </a:buClr>
              <a:buSzPct val="80000"/>
              <a:buFont typeface="Wingdings 3" charset="2"/>
              <a:buChar char=""/>
            </a:pPr>
            <a:r>
              <a:rPr b="1" lang="en-IN" sz="1800" spc="-72" strike="noStrike">
                <a:solidFill>
                  <a:srgbClr val="000000"/>
                </a:solidFill>
                <a:latin typeface="Century Gothic"/>
                <a:ea typeface="Century Gothic"/>
              </a:rPr>
              <a:t>PACE </a:t>
            </a:r>
            <a:r>
              <a:rPr b="1" lang="en-IN" sz="1800" spc="-7" strike="noStrike">
                <a:solidFill>
                  <a:srgbClr val="000000"/>
                </a:solidFill>
                <a:latin typeface="Century Gothic"/>
                <a:ea typeface="Century Gothic"/>
              </a:rPr>
              <a:t>is </a:t>
            </a:r>
            <a:r>
              <a:rPr b="1" lang="en-IN" sz="1800" spc="55" strike="noStrike">
                <a:solidFill>
                  <a:srgbClr val="000000"/>
                </a:solidFill>
                <a:latin typeface="Century Gothic"/>
                <a:ea typeface="Century Gothic"/>
              </a:rPr>
              <a:t>an </a:t>
            </a:r>
            <a:r>
              <a:rPr b="1" lang="en-IN" sz="1800" spc="49" strike="noStrike">
                <a:solidFill>
                  <a:srgbClr val="000000"/>
                </a:solidFill>
                <a:latin typeface="Century Gothic"/>
                <a:ea typeface="Century Gothic"/>
              </a:rPr>
              <a:t>annual </a:t>
            </a:r>
            <a:r>
              <a:rPr b="1" lang="en-IN" sz="1800" spc="-7" strike="noStrike">
                <a:solidFill>
                  <a:srgbClr val="000000"/>
                </a:solidFill>
                <a:latin typeface="Century Gothic"/>
                <a:ea typeface="Century Gothic"/>
              </a:rPr>
              <a:t>level </a:t>
            </a:r>
            <a:r>
              <a:rPr b="1" lang="en-IN" sz="1800" spc="15" strike="noStrike">
                <a:solidFill>
                  <a:srgbClr val="000000"/>
                </a:solidFill>
                <a:latin typeface="Century Gothic"/>
                <a:ea typeface="Century Gothic"/>
              </a:rPr>
              <a:t>sports </a:t>
            </a:r>
            <a:r>
              <a:rPr b="1" lang="en-IN" sz="1800" spc="9" strike="noStrike">
                <a:solidFill>
                  <a:srgbClr val="000000"/>
                </a:solidFill>
                <a:latin typeface="Century Gothic"/>
                <a:ea typeface="Century Gothic"/>
              </a:rPr>
              <a:t>meet </a:t>
            </a:r>
            <a:r>
              <a:rPr b="1" lang="en-IN" sz="1800" spc="24" strike="noStrike">
                <a:solidFill>
                  <a:srgbClr val="000000"/>
                </a:solidFill>
                <a:latin typeface="Century Gothic"/>
                <a:ea typeface="Century Gothic"/>
              </a:rPr>
              <a:t>held </a:t>
            </a:r>
            <a:r>
              <a:rPr b="1" lang="en-IN" sz="1800" spc="41" strike="noStrike">
                <a:solidFill>
                  <a:srgbClr val="000000"/>
                </a:solidFill>
                <a:latin typeface="Century Gothic"/>
                <a:ea typeface="Century Gothic"/>
              </a:rPr>
              <a:t>in </a:t>
            </a:r>
            <a:r>
              <a:rPr b="1" lang="en-IN" sz="1800" spc="-92" strike="noStrike">
                <a:solidFill>
                  <a:srgbClr val="000000"/>
                </a:solidFill>
                <a:latin typeface="Century Gothic"/>
                <a:ea typeface="Century Gothic"/>
              </a:rPr>
              <a:t>AIT </a:t>
            </a:r>
            <a:r>
              <a:rPr b="1" lang="en-IN" sz="1800" spc="-1" strike="noStrike">
                <a:solidFill>
                  <a:srgbClr val="000000"/>
                </a:solidFill>
                <a:latin typeface="Century Gothic"/>
                <a:ea typeface="Century Gothic"/>
              </a:rPr>
              <a:t>every year. </a:t>
            </a:r>
            <a:r>
              <a:rPr b="1" lang="en-IN" sz="1800" spc="-12" strike="noStrike">
                <a:solidFill>
                  <a:srgbClr val="000000"/>
                </a:solidFill>
                <a:latin typeface="Century Gothic"/>
                <a:ea typeface="Century Gothic"/>
              </a:rPr>
              <a:t>Colleges </a:t>
            </a:r>
            <a:r>
              <a:rPr b="1" lang="en-IN" sz="1800" spc="29" strike="noStrike">
                <a:solidFill>
                  <a:srgbClr val="000000"/>
                </a:solidFill>
                <a:latin typeface="Century Gothic"/>
                <a:ea typeface="Century Gothic"/>
              </a:rPr>
              <a:t>from </a:t>
            </a:r>
            <a:r>
              <a:rPr b="1" lang="en-IN" sz="1800" spc="4" strike="noStrike">
                <a:solidFill>
                  <a:srgbClr val="000000"/>
                </a:solidFill>
                <a:latin typeface="Century Gothic"/>
                <a:ea typeface="Century Gothic"/>
              </a:rPr>
              <a:t>all </a:t>
            </a:r>
            <a:r>
              <a:rPr b="1" lang="en-IN" sz="1800" spc="1" strike="noStrike">
                <a:solidFill>
                  <a:srgbClr val="000000"/>
                </a:solidFill>
                <a:latin typeface="Century Gothic"/>
                <a:ea typeface="Century Gothic"/>
              </a:rPr>
              <a:t>over </a:t>
            </a:r>
            <a:r>
              <a:rPr b="1" lang="en-IN" sz="1800" spc="9" strike="noStrike">
                <a:solidFill>
                  <a:srgbClr val="000000"/>
                </a:solidFill>
                <a:latin typeface="Century Gothic"/>
                <a:ea typeface="Century Gothic"/>
              </a:rPr>
              <a:t>Pune </a:t>
            </a:r>
            <a:r>
              <a:rPr b="1" lang="en-IN" sz="1800" spc="29" strike="noStrike">
                <a:solidFill>
                  <a:srgbClr val="000000"/>
                </a:solidFill>
                <a:latin typeface="Century Gothic"/>
                <a:ea typeface="Century Gothic"/>
              </a:rPr>
              <a:t>participate </a:t>
            </a:r>
            <a:r>
              <a:rPr b="1" lang="en-IN" sz="1800" spc="35" strike="noStrike">
                <a:solidFill>
                  <a:srgbClr val="000000"/>
                </a:solidFill>
                <a:latin typeface="Century Gothic"/>
                <a:ea typeface="Century Gothic"/>
              </a:rPr>
              <a:t>in </a:t>
            </a:r>
            <a:r>
              <a:rPr b="1" lang="en-IN" sz="1800" spc="29" strike="noStrike">
                <a:solidFill>
                  <a:srgbClr val="000000"/>
                </a:solidFill>
                <a:latin typeface="Century Gothic"/>
                <a:ea typeface="Century Gothic"/>
              </a:rPr>
              <a:t>the </a:t>
            </a:r>
            <a:r>
              <a:rPr b="1" lang="en-IN" sz="1800" spc="-4" strike="noStrike">
                <a:solidFill>
                  <a:srgbClr val="000000"/>
                </a:solidFill>
                <a:latin typeface="Century Gothic"/>
                <a:ea typeface="Century Gothic"/>
              </a:rPr>
              <a:t>fest every  </a:t>
            </a:r>
            <a:r>
              <a:rPr b="1" lang="en-IN" sz="1800" spc="9" strike="noStrike">
                <a:solidFill>
                  <a:srgbClr val="000000"/>
                </a:solidFill>
                <a:latin typeface="Century Gothic"/>
                <a:ea typeface="Century Gothic"/>
              </a:rPr>
              <a:t>year </a:t>
            </a:r>
            <a:r>
              <a:rPr b="1" lang="en-IN" sz="1800" spc="35" strike="noStrike">
                <a:solidFill>
                  <a:srgbClr val="000000"/>
                </a:solidFill>
                <a:latin typeface="Century Gothic"/>
                <a:ea typeface="Century Gothic"/>
              </a:rPr>
              <a:t>with more </a:t>
            </a:r>
            <a:r>
              <a:rPr b="1" lang="en-IN" sz="1800" spc="49" strike="noStrike">
                <a:solidFill>
                  <a:srgbClr val="000000"/>
                </a:solidFill>
                <a:latin typeface="Century Gothic"/>
                <a:ea typeface="Century Gothic"/>
              </a:rPr>
              <a:t>than </a:t>
            </a:r>
            <a:r>
              <a:rPr b="1" lang="en-IN" sz="1800" spc="75" strike="noStrike">
                <a:solidFill>
                  <a:srgbClr val="000000"/>
                </a:solidFill>
                <a:latin typeface="Century Gothic"/>
                <a:ea typeface="Century Gothic"/>
              </a:rPr>
              <a:t>4000 </a:t>
            </a:r>
            <a:r>
              <a:rPr b="1" lang="en-IN" sz="1800" spc="29" strike="noStrike">
                <a:solidFill>
                  <a:srgbClr val="000000"/>
                </a:solidFill>
                <a:latin typeface="Century Gothic"/>
                <a:ea typeface="Century Gothic"/>
              </a:rPr>
              <a:t>participants </a:t>
            </a:r>
            <a:r>
              <a:rPr b="1" lang="en-IN" sz="1800" spc="9" strike="noStrike">
                <a:solidFill>
                  <a:srgbClr val="000000"/>
                </a:solidFill>
                <a:latin typeface="Century Gothic"/>
                <a:ea typeface="Century Gothic"/>
              </a:rPr>
              <a:t>taking </a:t>
            </a:r>
            <a:r>
              <a:rPr b="1" lang="en-IN" sz="1800" spc="41" strike="noStrike">
                <a:solidFill>
                  <a:srgbClr val="000000"/>
                </a:solidFill>
                <a:latin typeface="Century Gothic"/>
                <a:ea typeface="Century Gothic"/>
              </a:rPr>
              <a:t>part. Teams from prestigious institutes like </a:t>
            </a:r>
            <a:r>
              <a:rPr b="1" lang="en-IN" sz="1800" spc="-72" strike="noStrike">
                <a:solidFill>
                  <a:srgbClr val="000000"/>
                </a:solidFill>
                <a:latin typeface="Century Gothic"/>
                <a:ea typeface="Century Gothic"/>
              </a:rPr>
              <a:t>AFMC, CME, NDA, BEG, INA </a:t>
            </a:r>
            <a:r>
              <a:rPr b="1" lang="en-IN" sz="1800" spc="-1" strike="noStrike">
                <a:solidFill>
                  <a:srgbClr val="000000"/>
                </a:solidFill>
                <a:latin typeface="Century Gothic"/>
                <a:ea typeface="Century Gothic"/>
              </a:rPr>
              <a:t>also </a:t>
            </a:r>
            <a:r>
              <a:rPr b="1" lang="en-IN" sz="1800" spc="4" strike="noStrike">
                <a:solidFill>
                  <a:srgbClr val="000000"/>
                </a:solidFill>
                <a:latin typeface="Century Gothic"/>
                <a:ea typeface="Century Gothic"/>
              </a:rPr>
              <a:t>grace the event with their presence</a:t>
            </a:r>
            <a:r>
              <a:rPr b="1" lang="en-IN" sz="1800" spc="-7" strike="noStrike">
                <a:solidFill>
                  <a:srgbClr val="000000"/>
                </a:solidFill>
                <a:latin typeface="Century Gothic"/>
                <a:ea typeface="Century Gothic"/>
              </a:rPr>
              <a:t>.</a:t>
            </a:r>
            <a:endParaRPr b="0" lang="en-IN" sz="1800" spc="-1" strike="noStrike">
              <a:latin typeface="Arial"/>
            </a:endParaRPr>
          </a:p>
          <a:p>
            <a:pPr marL="12600" indent="-284400">
              <a:lnSpc>
                <a:spcPct val="102000"/>
              </a:lnSpc>
              <a:spcBef>
                <a:spcPts val="360"/>
              </a:spcBef>
              <a:spcAft>
                <a:spcPts val="601"/>
              </a:spcAft>
              <a:buClr>
                <a:srgbClr val="ffffff"/>
              </a:buClr>
              <a:buSzPct val="80000"/>
              <a:buFont typeface="Wingdings 3" charset="2"/>
              <a:buChar char=""/>
            </a:pPr>
            <a:r>
              <a:rPr b="1" lang="en-IN" sz="1800" spc="49" strike="noStrike">
                <a:solidFill>
                  <a:srgbClr val="000000"/>
                </a:solidFill>
                <a:latin typeface="Century Gothic"/>
                <a:ea typeface="Century Gothic"/>
              </a:rPr>
              <a:t>The </a:t>
            </a:r>
            <a:r>
              <a:rPr b="1" lang="en-IN" sz="1800" spc="-4" strike="noStrike">
                <a:solidFill>
                  <a:srgbClr val="000000"/>
                </a:solidFill>
                <a:latin typeface="Century Gothic"/>
                <a:ea typeface="Century Gothic"/>
              </a:rPr>
              <a:t>fest </a:t>
            </a:r>
            <a:r>
              <a:rPr b="1" lang="en-IN" sz="1800" spc="21" strike="noStrike">
                <a:solidFill>
                  <a:srgbClr val="000000"/>
                </a:solidFill>
                <a:latin typeface="Century Gothic"/>
                <a:ea typeface="Century Gothic"/>
              </a:rPr>
              <a:t>attracts </a:t>
            </a:r>
            <a:r>
              <a:rPr b="1" lang="en-IN" sz="1800" spc="24" strike="noStrike">
                <a:solidFill>
                  <a:srgbClr val="000000"/>
                </a:solidFill>
                <a:latin typeface="Century Gothic"/>
                <a:ea typeface="Century Gothic"/>
              </a:rPr>
              <a:t>thousands </a:t>
            </a:r>
            <a:r>
              <a:rPr b="1" lang="en-IN" sz="1800" spc="-4" strike="noStrike">
                <a:solidFill>
                  <a:srgbClr val="000000"/>
                </a:solidFill>
                <a:latin typeface="Century Gothic"/>
                <a:ea typeface="Century Gothic"/>
              </a:rPr>
              <a:t>of </a:t>
            </a:r>
            <a:r>
              <a:rPr b="1" lang="en-IN" sz="1800" spc="1" strike="noStrike">
                <a:solidFill>
                  <a:srgbClr val="000000"/>
                </a:solidFill>
                <a:latin typeface="Century Gothic"/>
                <a:ea typeface="Century Gothic"/>
              </a:rPr>
              <a:t>visitors to </a:t>
            </a:r>
            <a:r>
              <a:rPr b="1" lang="en-IN" sz="1800" spc="24" strike="noStrike">
                <a:solidFill>
                  <a:srgbClr val="000000"/>
                </a:solidFill>
                <a:latin typeface="Century Gothic"/>
                <a:ea typeface="Century Gothic"/>
              </a:rPr>
              <a:t>the </a:t>
            </a:r>
            <a:r>
              <a:rPr b="1" lang="en-IN" sz="1800" spc="29" strike="noStrike">
                <a:solidFill>
                  <a:srgbClr val="000000"/>
                </a:solidFill>
                <a:latin typeface="Century Gothic"/>
                <a:ea typeface="Century Gothic"/>
              </a:rPr>
              <a:t>campus </a:t>
            </a:r>
            <a:r>
              <a:rPr b="1" lang="en-IN" sz="1800" spc="4" strike="noStrike">
                <a:solidFill>
                  <a:srgbClr val="000000"/>
                </a:solidFill>
                <a:latin typeface="Century Gothic"/>
                <a:ea typeface="Century Gothic"/>
              </a:rPr>
              <a:t>annually. </a:t>
            </a:r>
            <a:r>
              <a:rPr b="1" lang="en-IN" sz="1800" spc="-148" strike="noStrike">
                <a:solidFill>
                  <a:srgbClr val="000000"/>
                </a:solidFill>
                <a:latin typeface="Century Gothic"/>
                <a:ea typeface="Century Gothic"/>
              </a:rPr>
              <a:t>PACE </a:t>
            </a:r>
            <a:r>
              <a:rPr b="1" lang="en-IN" sz="1800" spc="29" strike="noStrike">
                <a:solidFill>
                  <a:srgbClr val="000000"/>
                </a:solidFill>
                <a:latin typeface="Century Gothic"/>
                <a:ea typeface="Century Gothic"/>
              </a:rPr>
              <a:t>has </a:t>
            </a:r>
            <a:r>
              <a:rPr b="1" lang="en-IN" sz="1800" spc="49" strike="noStrike">
                <a:solidFill>
                  <a:srgbClr val="000000"/>
                </a:solidFill>
                <a:latin typeface="Century Gothic"/>
                <a:ea typeface="Century Gothic"/>
              </a:rPr>
              <a:t>grown </a:t>
            </a:r>
            <a:r>
              <a:rPr b="1" lang="en-IN" sz="1800" spc="4" strike="noStrike">
                <a:solidFill>
                  <a:srgbClr val="000000"/>
                </a:solidFill>
                <a:latin typeface="Century Gothic"/>
                <a:ea typeface="Century Gothic"/>
              </a:rPr>
              <a:t>leaps </a:t>
            </a:r>
            <a:r>
              <a:rPr b="1" lang="en-IN" sz="1800" spc="49" strike="noStrike">
                <a:solidFill>
                  <a:srgbClr val="000000"/>
                </a:solidFill>
                <a:latin typeface="Century Gothic"/>
                <a:ea typeface="Century Gothic"/>
              </a:rPr>
              <a:t>and </a:t>
            </a:r>
            <a:r>
              <a:rPr b="1" lang="en-IN" sz="1800" spc="29" strike="noStrike">
                <a:solidFill>
                  <a:srgbClr val="000000"/>
                </a:solidFill>
                <a:latin typeface="Century Gothic"/>
                <a:ea typeface="Century Gothic"/>
              </a:rPr>
              <a:t>bounds </a:t>
            </a:r>
            <a:r>
              <a:rPr b="1" lang="en-IN" sz="1800" spc="1" strike="noStrike">
                <a:solidFill>
                  <a:srgbClr val="000000"/>
                </a:solidFill>
                <a:latin typeface="Century Gothic"/>
                <a:ea typeface="Century Gothic"/>
              </a:rPr>
              <a:t>over </a:t>
            </a:r>
            <a:r>
              <a:rPr b="1" lang="en-IN" sz="1800" spc="24" strike="noStrike">
                <a:solidFill>
                  <a:srgbClr val="000000"/>
                </a:solidFill>
                <a:latin typeface="Century Gothic"/>
                <a:ea typeface="Century Gothic"/>
              </a:rPr>
              <a:t>the </a:t>
            </a:r>
            <a:r>
              <a:rPr b="1" lang="en-IN" sz="1800" spc="-1" strike="noStrike">
                <a:solidFill>
                  <a:srgbClr val="000000"/>
                </a:solidFill>
                <a:latin typeface="Century Gothic"/>
                <a:ea typeface="Century Gothic"/>
              </a:rPr>
              <a:t>years  </a:t>
            </a:r>
            <a:r>
              <a:rPr b="1" lang="en-IN" sz="1800" spc="49" strike="noStrike">
                <a:solidFill>
                  <a:srgbClr val="000000"/>
                </a:solidFill>
                <a:latin typeface="Century Gothic"/>
                <a:ea typeface="Century Gothic"/>
              </a:rPr>
              <a:t>and </a:t>
            </a:r>
            <a:r>
              <a:rPr b="1" lang="en-IN" sz="1800" spc="29" strike="noStrike">
                <a:solidFill>
                  <a:srgbClr val="000000"/>
                </a:solidFill>
                <a:latin typeface="Century Gothic"/>
                <a:ea typeface="Century Gothic"/>
              </a:rPr>
              <a:t>has </a:t>
            </a:r>
            <a:r>
              <a:rPr b="1" lang="en-IN" sz="1800" spc="1" strike="noStrike">
                <a:solidFill>
                  <a:srgbClr val="000000"/>
                </a:solidFill>
                <a:latin typeface="Century Gothic"/>
                <a:ea typeface="Century Gothic"/>
              </a:rPr>
              <a:t>consistently </a:t>
            </a:r>
            <a:r>
              <a:rPr b="1" lang="en-IN" sz="1800" spc="24" strike="noStrike">
                <a:solidFill>
                  <a:srgbClr val="000000"/>
                </a:solidFill>
                <a:latin typeface="Century Gothic"/>
                <a:ea typeface="Century Gothic"/>
              </a:rPr>
              <a:t>attracted </a:t>
            </a:r>
            <a:r>
              <a:rPr b="1" lang="en-IN" sz="1800" spc="29" strike="noStrike">
                <a:solidFill>
                  <a:srgbClr val="000000"/>
                </a:solidFill>
                <a:latin typeface="Century Gothic"/>
                <a:ea typeface="Century Gothic"/>
              </a:rPr>
              <a:t>participants from </a:t>
            </a:r>
            <a:r>
              <a:rPr b="1" lang="en-IN" sz="1800" spc="4" strike="noStrike">
                <a:solidFill>
                  <a:srgbClr val="000000"/>
                </a:solidFill>
                <a:latin typeface="Century Gothic"/>
                <a:ea typeface="Century Gothic"/>
              </a:rPr>
              <a:t>all </a:t>
            </a:r>
            <a:r>
              <a:rPr b="1" lang="en-IN" sz="1800" spc="1" strike="noStrike">
                <a:solidFill>
                  <a:srgbClr val="000000"/>
                </a:solidFill>
                <a:latin typeface="Century Gothic"/>
                <a:ea typeface="Century Gothic"/>
              </a:rPr>
              <a:t>over </a:t>
            </a:r>
            <a:r>
              <a:rPr b="1" lang="en-IN" sz="1800" spc="15" strike="noStrike">
                <a:solidFill>
                  <a:srgbClr val="000000"/>
                </a:solidFill>
                <a:latin typeface="Century Gothic"/>
                <a:ea typeface="Century Gothic"/>
              </a:rPr>
              <a:t>India. </a:t>
            </a:r>
            <a:r>
              <a:rPr b="1" lang="en-IN" sz="1800" spc="-7" strike="noStrike">
                <a:solidFill>
                  <a:srgbClr val="000000"/>
                </a:solidFill>
                <a:latin typeface="Century Gothic"/>
                <a:ea typeface="Century Gothic"/>
              </a:rPr>
              <a:t>It </a:t>
            </a:r>
            <a:r>
              <a:rPr b="1" lang="en-IN" sz="1800" spc="29" strike="noStrike">
                <a:solidFill>
                  <a:srgbClr val="000000"/>
                </a:solidFill>
                <a:latin typeface="Century Gothic"/>
                <a:ea typeface="Century Gothic"/>
              </a:rPr>
              <a:t>has </a:t>
            </a:r>
            <a:r>
              <a:rPr b="1" lang="en-IN" sz="1800" spc="21" strike="noStrike">
                <a:solidFill>
                  <a:srgbClr val="000000"/>
                </a:solidFill>
                <a:latin typeface="Century Gothic"/>
                <a:ea typeface="Century Gothic"/>
              </a:rPr>
              <a:t>been </a:t>
            </a:r>
            <a:r>
              <a:rPr b="1" lang="en-IN" sz="1800" spc="-1" strike="noStrike">
                <a:solidFill>
                  <a:srgbClr val="000000"/>
                </a:solidFill>
                <a:latin typeface="Century Gothic"/>
                <a:ea typeface="Century Gothic"/>
              </a:rPr>
              <a:t>living </a:t>
            </a:r>
            <a:r>
              <a:rPr b="1" lang="en-IN" sz="1800" spc="29" strike="noStrike">
                <a:solidFill>
                  <a:srgbClr val="000000"/>
                </a:solidFill>
                <a:latin typeface="Century Gothic"/>
                <a:ea typeface="Century Gothic"/>
              </a:rPr>
              <a:t>up to the </a:t>
            </a:r>
            <a:r>
              <a:rPr b="1" lang="en-IN" sz="1800" spc="9" strike="noStrike">
                <a:solidFill>
                  <a:srgbClr val="000000"/>
                </a:solidFill>
                <a:latin typeface="Century Gothic"/>
                <a:ea typeface="Century Gothic"/>
              </a:rPr>
              <a:t>expectations </a:t>
            </a:r>
            <a:r>
              <a:rPr b="1" lang="en-IN" sz="1800" spc="-4" strike="noStrike">
                <a:solidFill>
                  <a:srgbClr val="000000"/>
                </a:solidFill>
                <a:latin typeface="Century Gothic"/>
                <a:ea typeface="Century Gothic"/>
              </a:rPr>
              <a:t>of  </a:t>
            </a:r>
            <a:r>
              <a:rPr b="1" lang="en-IN" sz="1800" spc="29" strike="noStrike">
                <a:solidFill>
                  <a:srgbClr val="000000"/>
                </a:solidFill>
                <a:latin typeface="Century Gothic"/>
                <a:ea typeface="Century Gothic"/>
              </a:rPr>
              <a:t>participants who </a:t>
            </a:r>
            <a:r>
              <a:rPr b="1" lang="en-IN" sz="1800" spc="9" strike="noStrike">
                <a:solidFill>
                  <a:srgbClr val="000000"/>
                </a:solidFill>
                <a:latin typeface="Century Gothic"/>
                <a:ea typeface="Century Gothic"/>
              </a:rPr>
              <a:t>come </a:t>
            </a:r>
            <a:r>
              <a:rPr b="1" lang="en-IN" sz="1800" spc="43" strike="noStrike">
                <a:solidFill>
                  <a:srgbClr val="000000"/>
                </a:solidFill>
                <a:latin typeface="Century Gothic"/>
                <a:ea typeface="Century Gothic"/>
              </a:rPr>
              <a:t>here </a:t>
            </a:r>
            <a:r>
              <a:rPr b="1" lang="en-IN" sz="1800" spc="1" strike="noStrike">
                <a:solidFill>
                  <a:srgbClr val="000000"/>
                </a:solidFill>
                <a:latin typeface="Century Gothic"/>
                <a:ea typeface="Century Gothic"/>
              </a:rPr>
              <a:t>looking </a:t>
            </a:r>
            <a:r>
              <a:rPr b="1" lang="en-IN" sz="1800" spc="35" strike="noStrike">
                <a:solidFill>
                  <a:srgbClr val="000000"/>
                </a:solidFill>
                <a:latin typeface="Century Gothic"/>
                <a:ea typeface="Century Gothic"/>
              </a:rPr>
              <a:t>forward </a:t>
            </a:r>
            <a:r>
              <a:rPr b="1" lang="en-IN" sz="1800" spc="1" strike="noStrike">
                <a:solidFill>
                  <a:srgbClr val="000000"/>
                </a:solidFill>
                <a:latin typeface="Century Gothic"/>
                <a:ea typeface="Century Gothic"/>
              </a:rPr>
              <a:t>to the </a:t>
            </a:r>
            <a:r>
              <a:rPr b="1" lang="en-IN" sz="1800" spc="-1" strike="noStrike">
                <a:solidFill>
                  <a:srgbClr val="000000"/>
                </a:solidFill>
                <a:latin typeface="Century Gothic"/>
                <a:ea typeface="Century Gothic"/>
              </a:rPr>
              <a:t>best events </a:t>
            </a:r>
            <a:r>
              <a:rPr b="1" lang="en-IN" sz="1800" spc="-4" strike="noStrike">
                <a:solidFill>
                  <a:srgbClr val="000000"/>
                </a:solidFill>
                <a:latin typeface="Century Gothic"/>
                <a:ea typeface="Century Gothic"/>
              </a:rPr>
              <a:t>of </a:t>
            </a:r>
            <a:r>
              <a:rPr b="1" lang="en-IN" sz="1800" spc="35" strike="noStrike">
                <a:solidFill>
                  <a:srgbClr val="000000"/>
                </a:solidFill>
                <a:latin typeface="Century Gothic"/>
                <a:ea typeface="Century Gothic"/>
              </a:rPr>
              <a:t>their</a:t>
            </a:r>
            <a:r>
              <a:rPr b="1" lang="en-IN" sz="1800" spc="55" strike="noStrike">
                <a:solidFill>
                  <a:srgbClr val="000000"/>
                </a:solidFill>
                <a:latin typeface="Century Gothic"/>
                <a:ea typeface="Century Gothic"/>
              </a:rPr>
              <a:t> </a:t>
            </a:r>
            <a:r>
              <a:rPr b="1" lang="en-IN" sz="1800" spc="21" strike="noStrike">
                <a:solidFill>
                  <a:srgbClr val="000000"/>
                </a:solidFill>
                <a:latin typeface="Century Gothic"/>
                <a:ea typeface="Century Gothic"/>
              </a:rPr>
              <a:t>kind.</a:t>
            </a:r>
            <a:endParaRPr b="0" lang="en-IN" sz="1800" spc="-1" strike="noStrike">
              <a:latin typeface="Arial"/>
            </a:endParaRPr>
          </a:p>
          <a:p>
            <a:pPr algn="just">
              <a:lnSpc>
                <a:spcPct val="100000"/>
              </a:lnSpc>
              <a:spcBef>
                <a:spcPts val="479"/>
              </a:spcBef>
              <a:spcAft>
                <a:spcPts val="601"/>
              </a:spcAft>
            </a:pPr>
            <a:endParaRPr b="0" lang="en-IN" sz="1800" spc="-1" strike="noStrike">
              <a:latin typeface="Arial"/>
            </a:endParaRPr>
          </a:p>
        </p:txBody>
      </p:sp>
      <p:sp>
        <p:nvSpPr>
          <p:cNvPr id="121" name="CustomShape 2"/>
          <p:cNvSpPr/>
          <p:nvPr/>
        </p:nvSpPr>
        <p:spPr>
          <a:xfrm>
            <a:off x="0" y="4143600"/>
            <a:ext cx="12190680" cy="2694960"/>
          </a:xfrm>
          <a:prstGeom prst="rect">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838080" y="211680"/>
            <a:ext cx="10514160" cy="159408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r>
              <a:rPr b="1" lang="en-IN" sz="7000" spc="-1" strike="noStrike" cap="all">
                <a:solidFill>
                  <a:srgbClr val="c62324"/>
                </a:solidFill>
                <a:latin typeface="Century Gothic"/>
                <a:ea typeface="DejaVu Sans"/>
              </a:rPr>
              <a:t>RUN ON</a:t>
            </a:r>
            <a:endParaRPr b="0" lang="en-IN" sz="7000" spc="-1" strike="noStrike">
              <a:latin typeface="Arial"/>
            </a:endParaRPr>
          </a:p>
        </p:txBody>
      </p:sp>
      <p:sp>
        <p:nvSpPr>
          <p:cNvPr id="123" name="CustomShape 2"/>
          <p:cNvSpPr/>
          <p:nvPr/>
        </p:nvSpPr>
        <p:spPr>
          <a:xfrm>
            <a:off x="4625280" y="1825560"/>
            <a:ext cx="6727320" cy="434988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400"/>
              </a:spcBef>
              <a:spcAft>
                <a:spcPts val="601"/>
              </a:spcAft>
            </a:pPr>
            <a:r>
              <a:rPr b="0" lang="en-IN" sz="2000" spc="-1" strike="noStrike">
                <a:solidFill>
                  <a:srgbClr val="0f496f"/>
                </a:solidFill>
                <a:latin typeface="Century Gothic"/>
                <a:ea typeface="DejaVu Sans"/>
              </a:rPr>
              <a:t>                                                      </a:t>
            </a:r>
            <a:endParaRPr b="0" lang="en-IN" sz="2000" spc="-1" strike="noStrike">
              <a:latin typeface="Arial"/>
            </a:endParaRPr>
          </a:p>
        </p:txBody>
      </p:sp>
      <p:sp>
        <p:nvSpPr>
          <p:cNvPr id="124" name="CustomShape 3"/>
          <p:cNvSpPr/>
          <p:nvPr/>
        </p:nvSpPr>
        <p:spPr>
          <a:xfrm flipH="1">
            <a:off x="7008120" y="2336760"/>
            <a:ext cx="4649400" cy="3654720"/>
          </a:xfrm>
          <a:prstGeom prst="rect">
            <a:avLst/>
          </a:prstGeom>
          <a:noFill/>
          <a:ln w="12600">
            <a:noFill/>
          </a:ln>
        </p:spPr>
        <p:style>
          <a:lnRef idx="0"/>
          <a:fillRef idx="0"/>
          <a:effectRef idx="0"/>
          <a:fontRef idx="minor"/>
        </p:style>
        <p:txBody>
          <a:bodyPr lIns="45720" rIns="45720" tIns="45000" bIns="45000">
            <a:noAutofit/>
          </a:bodyPr>
          <a:p>
            <a:pPr marL="285840" indent="-284400">
              <a:lnSpc>
                <a:spcPct val="100000"/>
              </a:lnSpc>
              <a:buClr>
                <a:srgbClr val="000000"/>
              </a:buClr>
              <a:buFont typeface="Arial"/>
              <a:buChar char="•"/>
            </a:pPr>
            <a:r>
              <a:rPr b="1" lang="en-IN" sz="2600" spc="-1" strike="noStrike">
                <a:solidFill>
                  <a:srgbClr val="000000"/>
                </a:solidFill>
                <a:latin typeface="Century Gothic"/>
                <a:ea typeface="DejaVu Sans"/>
              </a:rPr>
              <a:t>This year as well we will organise a 8km marathon. The aim of this marathon will be to support the war widows. The amount raised by registrations will be donated to the AWWA.</a:t>
            </a:r>
            <a:endParaRPr b="0" lang="en-IN" sz="2600" spc="-1" strike="noStrike">
              <a:latin typeface="Arial"/>
            </a:endParaRPr>
          </a:p>
        </p:txBody>
      </p:sp>
      <p:pic>
        <p:nvPicPr>
          <p:cNvPr id="125" name="Picture 5" descr=""/>
          <p:cNvPicPr/>
          <p:nvPr/>
        </p:nvPicPr>
        <p:blipFill>
          <a:blip r:embed="rId1"/>
          <a:stretch/>
        </p:blipFill>
        <p:spPr>
          <a:xfrm>
            <a:off x="0" y="0"/>
            <a:ext cx="7008840" cy="68565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Slice</Template>
  <TotalTime>419</TotalTime>
  <Application>LibreOffice/6.3.3.2$Linux_X86_64 LibreOffice_project/30$Build-2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Kumit Yadav</dc:creator>
  <dc:description/>
  <dc:language>en-IN</dc:language>
  <cp:lastModifiedBy/>
  <dcterms:modified xsi:type="dcterms:W3CDTF">2020-01-07T04:46:08Z</dcterms:modified>
  <cp:revision>54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